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300" r:id="rId4"/>
    <p:sldId id="259" r:id="rId5"/>
    <p:sldId id="264" r:id="rId6"/>
    <p:sldId id="282" r:id="rId7"/>
    <p:sldId id="271" r:id="rId8"/>
    <p:sldId id="265" r:id="rId9"/>
    <p:sldId id="272" r:id="rId10"/>
    <p:sldId id="273" r:id="rId11"/>
    <p:sldId id="299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83" r:id="rId22"/>
    <p:sldId id="293" r:id="rId23"/>
    <p:sldId id="294" r:id="rId24"/>
    <p:sldId id="298" r:id="rId25"/>
    <p:sldId id="295" r:id="rId26"/>
    <p:sldId id="296" r:id="rId27"/>
    <p:sldId id="297" r:id="rId28"/>
    <p:sldId id="28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e' Grisby" initials="TG" lastIdx="7" clrIdx="0">
    <p:extLst>
      <p:ext uri="{19B8F6BF-5375-455C-9EA6-DF929625EA0E}">
        <p15:presenceInfo xmlns:p15="http://schemas.microsoft.com/office/powerpoint/2012/main" userId="50d4aae575437db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B67C"/>
    <a:srgbClr val="CB3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E6FD9B-7BEC-4ACD-ADFD-578305391218}" v="1687" dt="2018-11-01T22:51:43.6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4" autoAdjust="0"/>
    <p:restoredTop sz="78783" autoAdjust="0"/>
  </p:normalViewPr>
  <p:slideViewPr>
    <p:cSldViewPr snapToGrid="0">
      <p:cViewPr varScale="1">
        <p:scale>
          <a:sx n="68" d="100"/>
          <a:sy n="68" d="100"/>
        </p:scale>
        <p:origin x="55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e' Grisby" userId="50d4aae575437db1" providerId="LiveId" clId="{B1E6FD9B-7BEC-4ACD-ADFD-578305391218}"/>
    <pc:docChg chg="undo custSel mod addSld delSld modSld sldOrd">
      <pc:chgData name="Tre' Grisby" userId="50d4aae575437db1" providerId="LiveId" clId="{B1E6FD9B-7BEC-4ACD-ADFD-578305391218}" dt="2018-11-01T22:52:47.963" v="7986" actId="20577"/>
      <pc:docMkLst>
        <pc:docMk/>
      </pc:docMkLst>
      <pc:sldChg chg="addSp delSp modSp modNotesTx">
        <pc:chgData name="Tre' Grisby" userId="50d4aae575437db1" providerId="LiveId" clId="{B1E6FD9B-7BEC-4ACD-ADFD-578305391218}" dt="2018-11-01T22:07:59.957" v="7696" actId="20577"/>
        <pc:sldMkLst>
          <pc:docMk/>
          <pc:sldMk cId="1423716587" sldId="256"/>
        </pc:sldMkLst>
        <pc:spChg chg="del mod">
          <ac:chgData name="Tre' Grisby" userId="50d4aae575437db1" providerId="LiveId" clId="{B1E6FD9B-7BEC-4ACD-ADFD-578305391218}" dt="2018-10-31T19:34:22.132" v="2" actId="478"/>
          <ac:spMkLst>
            <pc:docMk/>
            <pc:sldMk cId="1423716587" sldId="256"/>
            <ac:spMk id="2" creationId="{00000000-0000-0000-0000-000000000000}"/>
          </ac:spMkLst>
        </pc:spChg>
        <pc:spChg chg="mod">
          <ac:chgData name="Tre' Grisby" userId="50d4aae575437db1" providerId="LiveId" clId="{B1E6FD9B-7BEC-4ACD-ADFD-578305391218}" dt="2018-10-31T20:07:50.014" v="147" actId="27636"/>
          <ac:spMkLst>
            <pc:docMk/>
            <pc:sldMk cId="1423716587" sldId="256"/>
            <ac:spMk id="3" creationId="{00000000-0000-0000-0000-000000000000}"/>
          </ac:spMkLst>
        </pc:spChg>
        <pc:spChg chg="mod">
          <ac:chgData name="Tre' Grisby" userId="50d4aae575437db1" providerId="LiveId" clId="{B1E6FD9B-7BEC-4ACD-ADFD-578305391218}" dt="2018-10-31T20:01:46.777" v="45" actId="1076"/>
          <ac:spMkLst>
            <pc:docMk/>
            <pc:sldMk cId="1423716587" sldId="256"/>
            <ac:spMk id="5" creationId="{00000000-0000-0000-0000-000000000000}"/>
          </ac:spMkLst>
        </pc:spChg>
        <pc:spChg chg="add mod">
          <ac:chgData name="Tre' Grisby" userId="50d4aae575437db1" providerId="LiveId" clId="{B1E6FD9B-7BEC-4ACD-ADFD-578305391218}" dt="2018-10-31T20:01:39.267" v="44" actId="1076"/>
          <ac:spMkLst>
            <pc:docMk/>
            <pc:sldMk cId="1423716587" sldId="256"/>
            <ac:spMk id="6" creationId="{EC6103F0-A42B-405C-8846-93780F7E4E6A}"/>
          </ac:spMkLst>
        </pc:spChg>
        <pc:spChg chg="add del mod">
          <ac:chgData name="Tre' Grisby" userId="50d4aae575437db1" providerId="LiveId" clId="{B1E6FD9B-7BEC-4ACD-ADFD-578305391218}" dt="2018-10-31T20:06:00.729" v="135" actId="931"/>
          <ac:spMkLst>
            <pc:docMk/>
            <pc:sldMk cId="1423716587" sldId="256"/>
            <ac:spMk id="9" creationId="{540268D9-F517-459F-9A35-842E60DB2F72}"/>
          </ac:spMkLst>
        </pc:spChg>
        <pc:spChg chg="add del mod">
          <ac:chgData name="Tre' Grisby" userId="50d4aae575437db1" providerId="LiveId" clId="{B1E6FD9B-7BEC-4ACD-ADFD-578305391218}" dt="2018-10-31T20:06:43.539" v="143" actId="478"/>
          <ac:spMkLst>
            <pc:docMk/>
            <pc:sldMk cId="1423716587" sldId="256"/>
            <ac:spMk id="12" creationId="{417215CF-F70B-474D-AF09-4230382558E6}"/>
          </ac:spMkLst>
        </pc:spChg>
        <pc:spChg chg="add mod">
          <ac:chgData name="Tre' Grisby" userId="50d4aae575437db1" providerId="LiveId" clId="{B1E6FD9B-7BEC-4ACD-ADFD-578305391218}" dt="2018-10-31T20:09:36.562" v="172" actId="1076"/>
          <ac:spMkLst>
            <pc:docMk/>
            <pc:sldMk cId="1423716587" sldId="256"/>
            <ac:spMk id="13" creationId="{550AC363-DF65-4836-B6DB-AE6119114EF2}"/>
          </ac:spMkLst>
        </pc:spChg>
        <pc:spChg chg="add mod">
          <ac:chgData name="Tre' Grisby" userId="50d4aae575437db1" providerId="LiveId" clId="{B1E6FD9B-7BEC-4ACD-ADFD-578305391218}" dt="2018-10-31T20:12:48.723" v="223" actId="20577"/>
          <ac:spMkLst>
            <pc:docMk/>
            <pc:sldMk cId="1423716587" sldId="256"/>
            <ac:spMk id="14" creationId="{A317B02A-9284-480C-B694-1B11264C1248}"/>
          </ac:spMkLst>
        </pc:spChg>
        <pc:spChg chg="add mod">
          <ac:chgData name="Tre' Grisby" userId="50d4aae575437db1" providerId="LiveId" clId="{B1E6FD9B-7BEC-4ACD-ADFD-578305391218}" dt="2018-10-31T20:11:45.157" v="193" actId="207"/>
          <ac:spMkLst>
            <pc:docMk/>
            <pc:sldMk cId="1423716587" sldId="256"/>
            <ac:spMk id="15" creationId="{5183DE97-1B88-45EF-9065-A2179C8B94FA}"/>
          </ac:spMkLst>
        </pc:spChg>
        <pc:spChg chg="add mod">
          <ac:chgData name="Tre' Grisby" userId="50d4aae575437db1" providerId="LiveId" clId="{B1E6FD9B-7BEC-4ACD-ADFD-578305391218}" dt="2018-10-31T20:12:43.857" v="221" actId="20577"/>
          <ac:spMkLst>
            <pc:docMk/>
            <pc:sldMk cId="1423716587" sldId="256"/>
            <ac:spMk id="17" creationId="{93D05093-9C32-49FE-8551-DDCCFC2F3988}"/>
          </ac:spMkLst>
        </pc:spChg>
        <pc:picChg chg="del">
          <ac:chgData name="Tre' Grisby" userId="50d4aae575437db1" providerId="LiveId" clId="{B1E6FD9B-7BEC-4ACD-ADFD-578305391218}" dt="2018-10-31T19:34:13.514" v="0" actId="478"/>
          <ac:picMkLst>
            <pc:docMk/>
            <pc:sldMk cId="1423716587" sldId="256"/>
            <ac:picMk id="4" creationId="{00000000-0000-0000-0000-000000000000}"/>
          </ac:picMkLst>
        </pc:picChg>
        <pc:picChg chg="add del mod">
          <ac:chgData name="Tre' Grisby" userId="50d4aae575437db1" providerId="LiveId" clId="{B1E6FD9B-7BEC-4ACD-ADFD-578305391218}" dt="2018-10-31T20:06:00.729" v="135" actId="931"/>
          <ac:picMkLst>
            <pc:docMk/>
            <pc:sldMk cId="1423716587" sldId="256"/>
            <ac:picMk id="8" creationId="{D7FA2FAF-4859-43CD-BB3E-FF1A6339B671}"/>
          </ac:picMkLst>
        </pc:picChg>
        <pc:picChg chg="add del mod">
          <ac:chgData name="Tre' Grisby" userId="50d4aae575437db1" providerId="LiveId" clId="{B1E6FD9B-7BEC-4ACD-ADFD-578305391218}" dt="2018-10-31T20:10:27.478" v="177" actId="1076"/>
          <ac:picMkLst>
            <pc:docMk/>
            <pc:sldMk cId="1423716587" sldId="256"/>
            <ac:picMk id="11" creationId="{96CC67D4-9548-4EFD-8D24-3E3B92C67195}"/>
          </ac:picMkLst>
        </pc:picChg>
        <pc:picChg chg="add mod">
          <ac:chgData name="Tre' Grisby" userId="50d4aae575437db1" providerId="LiveId" clId="{B1E6FD9B-7BEC-4ACD-ADFD-578305391218}" dt="2018-10-31T20:12:20.310" v="195" actId="1076"/>
          <ac:picMkLst>
            <pc:docMk/>
            <pc:sldMk cId="1423716587" sldId="256"/>
            <ac:picMk id="16" creationId="{FEE17D2B-E2F9-4D80-8931-F7C5B30B12D2}"/>
          </ac:picMkLst>
        </pc:picChg>
      </pc:sldChg>
      <pc:sldChg chg="addSp modSp modAnim modNotesTx">
        <pc:chgData name="Tre' Grisby" userId="50d4aae575437db1" providerId="LiveId" clId="{B1E6FD9B-7BEC-4ACD-ADFD-578305391218}" dt="2018-11-01T22:51:39.305" v="7972" actId="1076"/>
        <pc:sldMkLst>
          <pc:docMk/>
          <pc:sldMk cId="1207914866" sldId="257"/>
        </pc:sldMkLst>
        <pc:spChg chg="mod">
          <ac:chgData name="Tre' Grisby" userId="50d4aae575437db1" providerId="LiveId" clId="{B1E6FD9B-7BEC-4ACD-ADFD-578305391218}" dt="2018-10-31T20:18:57.606" v="460" actId="14100"/>
          <ac:spMkLst>
            <pc:docMk/>
            <pc:sldMk cId="1207914866" sldId="257"/>
            <ac:spMk id="2" creationId="{00000000-0000-0000-0000-000000000000}"/>
          </ac:spMkLst>
        </pc:spChg>
        <pc:spChg chg="mod">
          <ac:chgData name="Tre' Grisby" userId="50d4aae575437db1" providerId="LiveId" clId="{B1E6FD9B-7BEC-4ACD-ADFD-578305391218}" dt="2018-10-31T20:18:48.465" v="459" actId="1076"/>
          <ac:spMkLst>
            <pc:docMk/>
            <pc:sldMk cId="1207914866" sldId="257"/>
            <ac:spMk id="3" creationId="{00000000-0000-0000-0000-000000000000}"/>
          </ac:spMkLst>
        </pc:spChg>
        <pc:spChg chg="mod">
          <ac:chgData name="Tre' Grisby" userId="50d4aae575437db1" providerId="LiveId" clId="{B1E6FD9B-7BEC-4ACD-ADFD-578305391218}" dt="2018-11-01T22:51:39.305" v="7972" actId="1076"/>
          <ac:spMkLst>
            <pc:docMk/>
            <pc:sldMk cId="1207914866" sldId="257"/>
            <ac:spMk id="5" creationId="{00000000-0000-0000-0000-000000000000}"/>
          </ac:spMkLst>
        </pc:spChg>
        <pc:spChg chg="add mod">
          <ac:chgData name="Tre' Grisby" userId="50d4aae575437db1" providerId="LiveId" clId="{B1E6FD9B-7BEC-4ACD-ADFD-578305391218}" dt="2018-11-01T17:04:02.980" v="5211" actId="1076"/>
          <ac:spMkLst>
            <pc:docMk/>
            <pc:sldMk cId="1207914866" sldId="257"/>
            <ac:spMk id="6" creationId="{C99D87D8-993B-4D83-B850-2E34A41166BD}"/>
          </ac:spMkLst>
        </pc:spChg>
      </pc:sldChg>
      <pc:sldChg chg="addSp delSp modSp delAnim modAnim">
        <pc:chgData name="Tre' Grisby" userId="50d4aae575437db1" providerId="LiveId" clId="{B1E6FD9B-7BEC-4ACD-ADFD-578305391218}" dt="2018-11-01T18:31:09.700" v="5984"/>
        <pc:sldMkLst>
          <pc:docMk/>
          <pc:sldMk cId="555088582" sldId="259"/>
        </pc:sldMkLst>
        <pc:spChg chg="mod">
          <ac:chgData name="Tre' Grisby" userId="50d4aae575437db1" providerId="LiveId" clId="{B1E6FD9B-7BEC-4ACD-ADFD-578305391218}" dt="2018-10-31T20:49:10.682" v="711" actId="1076"/>
          <ac:spMkLst>
            <pc:docMk/>
            <pc:sldMk cId="555088582" sldId="259"/>
            <ac:spMk id="2" creationId="{00000000-0000-0000-0000-000000000000}"/>
          </ac:spMkLst>
        </pc:spChg>
        <pc:spChg chg="mod">
          <ac:chgData name="Tre' Grisby" userId="50d4aae575437db1" providerId="LiveId" clId="{B1E6FD9B-7BEC-4ACD-ADFD-578305391218}" dt="2018-11-01T18:24:50.720" v="5757" actId="6549"/>
          <ac:spMkLst>
            <pc:docMk/>
            <pc:sldMk cId="555088582" sldId="259"/>
            <ac:spMk id="3" creationId="{00000000-0000-0000-0000-000000000000}"/>
          </ac:spMkLst>
        </pc:spChg>
        <pc:spChg chg="del">
          <ac:chgData name="Tre' Grisby" userId="50d4aae575437db1" providerId="LiveId" clId="{B1E6FD9B-7BEC-4ACD-ADFD-578305391218}" dt="2018-10-31T20:32:18.364" v="556" actId="478"/>
          <ac:spMkLst>
            <pc:docMk/>
            <pc:sldMk cId="555088582" sldId="259"/>
            <ac:spMk id="5" creationId="{00000000-0000-0000-0000-000000000000}"/>
          </ac:spMkLst>
        </pc:spChg>
        <pc:spChg chg="del">
          <ac:chgData name="Tre' Grisby" userId="50d4aae575437db1" providerId="LiveId" clId="{B1E6FD9B-7BEC-4ACD-ADFD-578305391218}" dt="2018-10-31T20:32:18.364" v="556" actId="478"/>
          <ac:spMkLst>
            <pc:docMk/>
            <pc:sldMk cId="555088582" sldId="259"/>
            <ac:spMk id="6" creationId="{00000000-0000-0000-0000-000000000000}"/>
          </ac:spMkLst>
        </pc:spChg>
        <pc:spChg chg="del">
          <ac:chgData name="Tre' Grisby" userId="50d4aae575437db1" providerId="LiveId" clId="{B1E6FD9B-7BEC-4ACD-ADFD-578305391218}" dt="2018-10-31T20:32:18.364" v="556" actId="478"/>
          <ac:spMkLst>
            <pc:docMk/>
            <pc:sldMk cId="555088582" sldId="259"/>
            <ac:spMk id="7" creationId="{00000000-0000-0000-0000-000000000000}"/>
          </ac:spMkLst>
        </pc:spChg>
        <pc:picChg chg="del">
          <ac:chgData name="Tre' Grisby" userId="50d4aae575437db1" providerId="LiveId" clId="{B1E6FD9B-7BEC-4ACD-ADFD-578305391218}" dt="2018-10-31T20:32:16.332" v="555" actId="478"/>
          <ac:picMkLst>
            <pc:docMk/>
            <pc:sldMk cId="555088582" sldId="259"/>
            <ac:picMk id="4" creationId="{00000000-0000-0000-0000-000000000000}"/>
          </ac:picMkLst>
        </pc:picChg>
        <pc:picChg chg="add mod">
          <ac:chgData name="Tre' Grisby" userId="50d4aae575437db1" providerId="LiveId" clId="{B1E6FD9B-7BEC-4ACD-ADFD-578305391218}" dt="2018-10-31T20:46:30.120" v="662" actId="1076"/>
          <ac:picMkLst>
            <pc:docMk/>
            <pc:sldMk cId="555088582" sldId="259"/>
            <ac:picMk id="9" creationId="{6BF9BD3D-76D4-43CA-A932-B1EDDA3441E1}"/>
          </ac:picMkLst>
        </pc:picChg>
      </pc:sldChg>
      <pc:sldChg chg="del">
        <pc:chgData name="Tre' Grisby" userId="50d4aae575437db1" providerId="LiveId" clId="{B1E6FD9B-7BEC-4ACD-ADFD-578305391218}" dt="2018-11-01T03:36:39.409" v="3381" actId="2696"/>
        <pc:sldMkLst>
          <pc:docMk/>
          <pc:sldMk cId="287084128" sldId="262"/>
        </pc:sldMkLst>
      </pc:sldChg>
      <pc:sldChg chg="addSp delSp modSp modAnim">
        <pc:chgData name="Tre' Grisby" userId="50d4aae575437db1" providerId="LiveId" clId="{B1E6FD9B-7BEC-4ACD-ADFD-578305391218}" dt="2018-11-01T21:49:09.324" v="7241" actId="1076"/>
        <pc:sldMkLst>
          <pc:docMk/>
          <pc:sldMk cId="2030790727" sldId="264"/>
        </pc:sldMkLst>
        <pc:spChg chg="mod">
          <ac:chgData name="Tre' Grisby" userId="50d4aae575437db1" providerId="LiveId" clId="{B1E6FD9B-7BEC-4ACD-ADFD-578305391218}" dt="2018-11-01T21:48:29.243" v="7235" actId="1076"/>
          <ac:spMkLst>
            <pc:docMk/>
            <pc:sldMk cId="2030790727" sldId="264"/>
            <ac:spMk id="2" creationId="{00000000-0000-0000-0000-000000000000}"/>
          </ac:spMkLst>
        </pc:spChg>
        <pc:spChg chg="del">
          <ac:chgData name="Tre' Grisby" userId="50d4aae575437db1" providerId="LiveId" clId="{B1E6FD9B-7BEC-4ACD-ADFD-578305391218}" dt="2018-10-31T20:47:13.773" v="697" actId="478"/>
          <ac:spMkLst>
            <pc:docMk/>
            <pc:sldMk cId="2030790727" sldId="264"/>
            <ac:spMk id="4" creationId="{00000000-0000-0000-0000-000000000000}"/>
          </ac:spMkLst>
        </pc:spChg>
        <pc:spChg chg="add del mod">
          <ac:chgData name="Tre' Grisby" userId="50d4aae575437db1" providerId="LiveId" clId="{B1E6FD9B-7BEC-4ACD-ADFD-578305391218}" dt="2018-10-31T20:45:49.715" v="650"/>
          <ac:spMkLst>
            <pc:docMk/>
            <pc:sldMk cId="2030790727" sldId="264"/>
            <ac:spMk id="5" creationId="{F32109B9-F6AA-46BE-9E20-E1BFD21D05D9}"/>
          </ac:spMkLst>
        </pc:spChg>
        <pc:spChg chg="add del mod">
          <ac:chgData name="Tre' Grisby" userId="50d4aae575437db1" providerId="LiveId" clId="{B1E6FD9B-7BEC-4ACD-ADFD-578305391218}" dt="2018-10-31T20:45:59.011" v="653" actId="478"/>
          <ac:spMkLst>
            <pc:docMk/>
            <pc:sldMk cId="2030790727" sldId="264"/>
            <ac:spMk id="14" creationId="{3AD06BAD-4351-4A4E-A528-18B48AF1EE7B}"/>
          </ac:spMkLst>
        </pc:spChg>
        <pc:spChg chg="add mod">
          <ac:chgData name="Tre' Grisby" userId="50d4aae575437db1" providerId="LiveId" clId="{B1E6FD9B-7BEC-4ACD-ADFD-578305391218}" dt="2018-11-01T21:49:01.474" v="7240" actId="1076"/>
          <ac:spMkLst>
            <pc:docMk/>
            <pc:sldMk cId="2030790727" sldId="264"/>
            <ac:spMk id="18" creationId="{F09E80CC-B49D-4FCE-A348-0B901EDA6BCD}"/>
          </ac:spMkLst>
        </pc:spChg>
        <pc:picChg chg="add del mod">
          <ac:chgData name="Tre' Grisby" userId="50d4aae575437db1" providerId="LiveId" clId="{B1E6FD9B-7BEC-4ACD-ADFD-578305391218}" dt="2018-10-31T20:44:29.800" v="649" actId="931"/>
          <ac:picMkLst>
            <pc:docMk/>
            <pc:sldMk cId="2030790727" sldId="264"/>
            <ac:picMk id="7" creationId="{D873F2AA-3DBF-4EA9-9048-BCF621F97BD4}"/>
          </ac:picMkLst>
        </pc:picChg>
        <pc:picChg chg="del">
          <ac:chgData name="Tre' Grisby" userId="50d4aae575437db1" providerId="LiveId" clId="{B1E6FD9B-7BEC-4ACD-ADFD-578305391218}" dt="2018-10-31T20:42:30.548" v="638" actId="478"/>
          <ac:picMkLst>
            <pc:docMk/>
            <pc:sldMk cId="2030790727" sldId="264"/>
            <ac:picMk id="8" creationId="{00000000-0000-0000-0000-000000000000}"/>
          </ac:picMkLst>
        </pc:picChg>
        <pc:picChg chg="add del mod">
          <ac:chgData name="Tre' Grisby" userId="50d4aae575437db1" providerId="LiveId" clId="{B1E6FD9B-7BEC-4ACD-ADFD-578305391218}" dt="2018-10-31T20:45:53.542" v="651" actId="478"/>
          <ac:picMkLst>
            <pc:docMk/>
            <pc:sldMk cId="2030790727" sldId="264"/>
            <ac:picMk id="12" creationId="{DD5D178A-A639-4495-B5F7-E4103EA00B9D}"/>
          </ac:picMkLst>
        </pc:picChg>
        <pc:picChg chg="add mod">
          <ac:chgData name="Tre' Grisby" userId="50d4aae575437db1" providerId="LiveId" clId="{B1E6FD9B-7BEC-4ACD-ADFD-578305391218}" dt="2018-10-31T20:46:45.258" v="671" actId="1076"/>
          <ac:picMkLst>
            <pc:docMk/>
            <pc:sldMk cId="2030790727" sldId="264"/>
            <ac:picMk id="16" creationId="{B5D84471-E9AC-491A-936D-5AC9CB139ACA}"/>
          </ac:picMkLst>
        </pc:picChg>
        <pc:picChg chg="add mod">
          <ac:chgData name="Tre' Grisby" userId="50d4aae575437db1" providerId="LiveId" clId="{B1E6FD9B-7BEC-4ACD-ADFD-578305391218}" dt="2018-11-01T21:49:09.324" v="7241" actId="1076"/>
          <ac:picMkLst>
            <pc:docMk/>
            <pc:sldMk cId="2030790727" sldId="264"/>
            <ac:picMk id="20" creationId="{D7834D5B-53D5-4F82-8F6A-D49D8A9C1D1D}"/>
          </ac:picMkLst>
        </pc:picChg>
        <pc:picChg chg="add mod">
          <ac:chgData name="Tre' Grisby" userId="50d4aae575437db1" providerId="LiveId" clId="{B1E6FD9B-7BEC-4ACD-ADFD-578305391218}" dt="2018-11-01T21:49:09.324" v="7241" actId="1076"/>
          <ac:picMkLst>
            <pc:docMk/>
            <pc:sldMk cId="2030790727" sldId="264"/>
            <ac:picMk id="22" creationId="{24E7CBC2-8054-4B64-A43D-73F06C4ABD42}"/>
          </ac:picMkLst>
        </pc:picChg>
        <pc:picChg chg="add mod">
          <ac:chgData name="Tre' Grisby" userId="50d4aae575437db1" providerId="LiveId" clId="{B1E6FD9B-7BEC-4ACD-ADFD-578305391218}" dt="2018-11-01T21:49:09.324" v="7241" actId="1076"/>
          <ac:picMkLst>
            <pc:docMk/>
            <pc:sldMk cId="2030790727" sldId="264"/>
            <ac:picMk id="24" creationId="{F59AE8BB-6828-4D32-A808-E6356FBB0D59}"/>
          </ac:picMkLst>
        </pc:picChg>
        <pc:picChg chg="add mod">
          <ac:chgData name="Tre' Grisby" userId="50d4aae575437db1" providerId="LiveId" clId="{B1E6FD9B-7BEC-4ACD-ADFD-578305391218}" dt="2018-11-01T21:49:09.324" v="7241" actId="1076"/>
          <ac:picMkLst>
            <pc:docMk/>
            <pc:sldMk cId="2030790727" sldId="264"/>
            <ac:picMk id="26" creationId="{1CBFE951-B605-43E5-9B80-8EDFB21CB57D}"/>
          </ac:picMkLst>
        </pc:picChg>
      </pc:sldChg>
      <pc:sldChg chg="addSp delSp modSp modAnim modNotesTx">
        <pc:chgData name="Tre' Grisby" userId="50d4aae575437db1" providerId="LiveId" clId="{B1E6FD9B-7BEC-4ACD-ADFD-578305391218}" dt="2018-11-01T18:52:27.843" v="6273"/>
        <pc:sldMkLst>
          <pc:docMk/>
          <pc:sldMk cId="1103796510" sldId="265"/>
        </pc:sldMkLst>
        <pc:spChg chg="mod">
          <ac:chgData name="Tre' Grisby" userId="50d4aae575437db1" providerId="LiveId" clId="{B1E6FD9B-7BEC-4ACD-ADFD-578305391218}" dt="2018-10-31T23:25:29.569" v="1580" actId="1076"/>
          <ac:spMkLst>
            <pc:docMk/>
            <pc:sldMk cId="1103796510" sldId="265"/>
            <ac:spMk id="2" creationId="{00000000-0000-0000-0000-000000000000}"/>
          </ac:spMkLst>
        </pc:spChg>
        <pc:spChg chg="del">
          <ac:chgData name="Tre' Grisby" userId="50d4aae575437db1" providerId="LiveId" clId="{B1E6FD9B-7BEC-4ACD-ADFD-578305391218}" dt="2018-10-31T22:46:41.456" v="1555" actId="478"/>
          <ac:spMkLst>
            <pc:docMk/>
            <pc:sldMk cId="1103796510" sldId="265"/>
            <ac:spMk id="4" creationId="{00000000-0000-0000-0000-000000000000}"/>
          </ac:spMkLst>
        </pc:spChg>
        <pc:spChg chg="add del mod">
          <ac:chgData name="Tre' Grisby" userId="50d4aae575437db1" providerId="LiveId" clId="{B1E6FD9B-7BEC-4ACD-ADFD-578305391218}" dt="2018-10-31T23:18:32.516" v="1559" actId="478"/>
          <ac:spMkLst>
            <pc:docMk/>
            <pc:sldMk cId="1103796510" sldId="265"/>
            <ac:spMk id="6" creationId="{119529E0-6127-431C-9E8E-C287A2DA3B07}"/>
          </ac:spMkLst>
        </pc:spChg>
        <pc:spChg chg="add mod">
          <ac:chgData name="Tre' Grisby" userId="50d4aae575437db1" providerId="LiveId" clId="{B1E6FD9B-7BEC-4ACD-ADFD-578305391218}" dt="2018-11-01T18:52:08.028" v="6272" actId="313"/>
          <ac:spMkLst>
            <pc:docMk/>
            <pc:sldMk cId="1103796510" sldId="265"/>
            <ac:spMk id="10" creationId="{ACA4618D-A0F2-40CE-B5D1-A729C799F238}"/>
          </ac:spMkLst>
        </pc:spChg>
        <pc:picChg chg="del">
          <ac:chgData name="Tre' Grisby" userId="50d4aae575437db1" providerId="LiveId" clId="{B1E6FD9B-7BEC-4ACD-ADFD-578305391218}" dt="2018-10-31T22:46:37.713" v="1554" actId="478"/>
          <ac:picMkLst>
            <pc:docMk/>
            <pc:sldMk cId="1103796510" sldId="265"/>
            <ac:picMk id="5" creationId="{00000000-0000-0000-0000-000000000000}"/>
          </ac:picMkLst>
        </pc:picChg>
        <pc:picChg chg="add mod">
          <ac:chgData name="Tre' Grisby" userId="50d4aae575437db1" providerId="LiveId" clId="{B1E6FD9B-7BEC-4ACD-ADFD-578305391218}" dt="2018-11-01T00:08:09.680" v="1901" actId="14100"/>
          <ac:picMkLst>
            <pc:docMk/>
            <pc:sldMk cId="1103796510" sldId="265"/>
            <ac:picMk id="12" creationId="{E1945AA2-3A5F-4514-8C0C-3D917070A1BF}"/>
          </ac:picMkLst>
        </pc:picChg>
      </pc:sldChg>
      <pc:sldChg chg="del ord">
        <pc:chgData name="Tre' Grisby" userId="50d4aae575437db1" providerId="LiveId" clId="{B1E6FD9B-7BEC-4ACD-ADFD-578305391218}" dt="2018-11-01T03:37:36.051" v="3389" actId="2696"/>
        <pc:sldMkLst>
          <pc:docMk/>
          <pc:sldMk cId="234530798" sldId="266"/>
        </pc:sldMkLst>
      </pc:sldChg>
      <pc:sldChg chg="del">
        <pc:chgData name="Tre' Grisby" userId="50d4aae575437db1" providerId="LiveId" clId="{B1E6FD9B-7BEC-4ACD-ADFD-578305391218}" dt="2018-11-01T03:36:42.440" v="3382" actId="2696"/>
        <pc:sldMkLst>
          <pc:docMk/>
          <pc:sldMk cId="906432448" sldId="267"/>
        </pc:sldMkLst>
      </pc:sldChg>
      <pc:sldChg chg="del">
        <pc:chgData name="Tre' Grisby" userId="50d4aae575437db1" providerId="LiveId" clId="{B1E6FD9B-7BEC-4ACD-ADFD-578305391218}" dt="2018-11-01T03:37:21.795" v="3385" actId="2696"/>
        <pc:sldMkLst>
          <pc:docMk/>
          <pc:sldMk cId="1821107596" sldId="268"/>
        </pc:sldMkLst>
      </pc:sldChg>
      <pc:sldChg chg="del">
        <pc:chgData name="Tre' Grisby" userId="50d4aae575437db1" providerId="LiveId" clId="{B1E6FD9B-7BEC-4ACD-ADFD-578305391218}" dt="2018-11-01T03:37:41.295" v="3391" actId="2696"/>
        <pc:sldMkLst>
          <pc:docMk/>
          <pc:sldMk cId="2474959374" sldId="269"/>
        </pc:sldMkLst>
      </pc:sldChg>
      <pc:sldChg chg="del">
        <pc:chgData name="Tre' Grisby" userId="50d4aae575437db1" providerId="LiveId" clId="{B1E6FD9B-7BEC-4ACD-ADFD-578305391218}" dt="2018-11-01T03:37:25.801" v="3387" actId="2696"/>
        <pc:sldMkLst>
          <pc:docMk/>
          <pc:sldMk cId="3060440270" sldId="270"/>
        </pc:sldMkLst>
      </pc:sldChg>
      <pc:sldChg chg="addSp delSp modSp delAnim modAnim">
        <pc:chgData name="Tre' Grisby" userId="50d4aae575437db1" providerId="LiveId" clId="{B1E6FD9B-7BEC-4ACD-ADFD-578305391218}" dt="2018-11-01T18:44:20.406" v="6117"/>
        <pc:sldMkLst>
          <pc:docMk/>
          <pc:sldMk cId="721505158" sldId="271"/>
        </pc:sldMkLst>
        <pc:spChg chg="mod">
          <ac:chgData name="Tre' Grisby" userId="50d4aae575437db1" providerId="LiveId" clId="{B1E6FD9B-7BEC-4ACD-ADFD-578305391218}" dt="2018-11-01T18:42:29.945" v="6090" actId="27636"/>
          <ac:spMkLst>
            <pc:docMk/>
            <pc:sldMk cId="721505158" sldId="271"/>
            <ac:spMk id="2" creationId="{00000000-0000-0000-0000-000000000000}"/>
          </ac:spMkLst>
        </pc:spChg>
        <pc:spChg chg="add mod">
          <ac:chgData name="Tre' Grisby" userId="50d4aae575437db1" providerId="LiveId" clId="{B1E6FD9B-7BEC-4ACD-ADFD-578305391218}" dt="2018-11-01T18:43:23.718" v="6115" actId="1076"/>
          <ac:spMkLst>
            <pc:docMk/>
            <pc:sldMk cId="721505158" sldId="271"/>
            <ac:spMk id="3" creationId="{940FE8D7-4AE0-4794-BFA5-F00D0DEC7660}"/>
          </ac:spMkLst>
        </pc:spChg>
        <pc:spChg chg="add del mod">
          <ac:chgData name="Tre' Grisby" userId="50d4aae575437db1" providerId="LiveId" clId="{B1E6FD9B-7BEC-4ACD-ADFD-578305391218}" dt="2018-10-31T22:38:42.609" v="968"/>
          <ac:spMkLst>
            <pc:docMk/>
            <pc:sldMk cId="721505158" sldId="271"/>
            <ac:spMk id="4" creationId="{52D95464-0A1F-49BD-8D1A-205252DFB359}"/>
          </ac:spMkLst>
        </pc:spChg>
        <pc:spChg chg="add mod">
          <ac:chgData name="Tre' Grisby" userId="50d4aae575437db1" providerId="LiveId" clId="{B1E6FD9B-7BEC-4ACD-ADFD-578305391218}" dt="2018-11-01T18:41:33.846" v="6079" actId="20577"/>
          <ac:spMkLst>
            <pc:docMk/>
            <pc:sldMk cId="721505158" sldId="271"/>
            <ac:spMk id="5" creationId="{611F9174-FAE6-4BAF-A3F6-8B515D31D535}"/>
          </ac:spMkLst>
        </pc:spChg>
        <pc:spChg chg="add mod">
          <ac:chgData name="Tre' Grisby" userId="50d4aae575437db1" providerId="LiveId" clId="{B1E6FD9B-7BEC-4ACD-ADFD-578305391218}" dt="2018-11-01T18:43:23.718" v="6115" actId="1076"/>
          <ac:spMkLst>
            <pc:docMk/>
            <pc:sldMk cId="721505158" sldId="271"/>
            <ac:spMk id="6" creationId="{04B4AF5F-B633-4A3B-9545-C655C9DF4860}"/>
          </ac:spMkLst>
        </pc:spChg>
        <pc:spChg chg="add mod">
          <ac:chgData name="Tre' Grisby" userId="50d4aae575437db1" providerId="LiveId" clId="{B1E6FD9B-7BEC-4ACD-ADFD-578305391218}" dt="2018-11-01T18:42:58.187" v="6112"/>
          <ac:spMkLst>
            <pc:docMk/>
            <pc:sldMk cId="721505158" sldId="271"/>
            <ac:spMk id="7" creationId="{EC2EC1BB-F905-4EC3-83C7-7F101CBD7551}"/>
          </ac:spMkLst>
        </pc:spChg>
        <pc:spChg chg="add mod">
          <ac:chgData name="Tre' Grisby" userId="50d4aae575437db1" providerId="LiveId" clId="{B1E6FD9B-7BEC-4ACD-ADFD-578305391218}" dt="2018-11-01T18:43:34.182" v="6116" actId="1076"/>
          <ac:spMkLst>
            <pc:docMk/>
            <pc:sldMk cId="721505158" sldId="271"/>
            <ac:spMk id="10" creationId="{66B45AB1-33F4-46E8-9680-71AB422CA641}"/>
          </ac:spMkLst>
        </pc:spChg>
        <pc:picChg chg="del">
          <ac:chgData name="Tre' Grisby" userId="50d4aae575437db1" providerId="LiveId" clId="{B1E6FD9B-7BEC-4ACD-ADFD-578305391218}" dt="2018-10-31T22:23:29.906" v="934" actId="478"/>
          <ac:picMkLst>
            <pc:docMk/>
            <pc:sldMk cId="721505158" sldId="271"/>
            <ac:picMk id="3" creationId="{00000000-0000-0000-0000-000000000000}"/>
          </ac:picMkLst>
        </pc:picChg>
        <pc:picChg chg="add mod">
          <ac:chgData name="Tre' Grisby" userId="50d4aae575437db1" providerId="LiveId" clId="{B1E6FD9B-7BEC-4ACD-ADFD-578305391218}" dt="2018-10-31T23:39:52.015" v="1645" actId="1076"/>
          <ac:picMkLst>
            <pc:docMk/>
            <pc:sldMk cId="721505158" sldId="271"/>
            <ac:picMk id="8" creationId="{790AF74A-82AA-4A7E-9367-023EA8CA0F8A}"/>
          </ac:picMkLst>
        </pc:picChg>
        <pc:cxnChg chg="add mod">
          <ac:chgData name="Tre' Grisby" userId="50d4aae575437db1" providerId="LiveId" clId="{B1E6FD9B-7BEC-4ACD-ADFD-578305391218}" dt="2018-11-01T18:43:34.182" v="6116" actId="1076"/>
          <ac:cxnSpMkLst>
            <pc:docMk/>
            <pc:sldMk cId="721505158" sldId="271"/>
            <ac:cxnSpMk id="9" creationId="{8B4922BD-06F4-448C-BBE1-3F53C6A65B43}"/>
          </ac:cxnSpMkLst>
        </pc:cxnChg>
      </pc:sldChg>
      <pc:sldChg chg="addSp delSp modSp delAnim modNotesTx">
        <pc:chgData name="Tre' Grisby" userId="50d4aae575437db1" providerId="LiveId" clId="{B1E6FD9B-7BEC-4ACD-ADFD-578305391218}" dt="2018-11-01T18:53:12.558" v="6281" actId="1076"/>
        <pc:sldMkLst>
          <pc:docMk/>
          <pc:sldMk cId="3865626414" sldId="272"/>
        </pc:sldMkLst>
        <pc:spChg chg="mod">
          <ac:chgData name="Tre' Grisby" userId="50d4aae575437db1" providerId="LiveId" clId="{B1E6FD9B-7BEC-4ACD-ADFD-578305391218}" dt="2018-11-01T03:35:39.913" v="3376" actId="27636"/>
          <ac:spMkLst>
            <pc:docMk/>
            <pc:sldMk cId="3865626414" sldId="272"/>
            <ac:spMk id="2" creationId="{00000000-0000-0000-0000-000000000000}"/>
          </ac:spMkLst>
        </pc:spChg>
        <pc:spChg chg="add mod">
          <ac:chgData name="Tre' Grisby" userId="50d4aae575437db1" providerId="LiveId" clId="{B1E6FD9B-7BEC-4ACD-ADFD-578305391218}" dt="2018-11-01T18:53:12.558" v="6281" actId="1076"/>
          <ac:spMkLst>
            <pc:docMk/>
            <pc:sldMk cId="3865626414" sldId="272"/>
            <ac:spMk id="8" creationId="{624BEF70-EB55-48E0-B5E8-054EC8334BC7}"/>
          </ac:spMkLst>
        </pc:spChg>
        <pc:picChg chg="del">
          <ac:chgData name="Tre' Grisby" userId="50d4aae575437db1" providerId="LiveId" clId="{B1E6FD9B-7BEC-4ACD-ADFD-578305391218}" dt="2018-11-01T00:18:44.344" v="2252" actId="478"/>
          <ac:picMkLst>
            <pc:docMk/>
            <pc:sldMk cId="3865626414" sldId="272"/>
            <ac:picMk id="4" creationId="{00000000-0000-0000-0000-000000000000}"/>
          </ac:picMkLst>
        </pc:picChg>
        <pc:picChg chg="add del mod">
          <ac:chgData name="Tre' Grisby" userId="50d4aae575437db1" providerId="LiveId" clId="{B1E6FD9B-7BEC-4ACD-ADFD-578305391218}" dt="2018-11-01T00:49:11.221" v="2737" actId="478"/>
          <ac:picMkLst>
            <pc:docMk/>
            <pc:sldMk cId="3865626414" sldId="272"/>
            <ac:picMk id="5" creationId="{33EC8CDD-D8D4-4FCC-8082-EA256C84BCF6}"/>
          </ac:picMkLst>
        </pc:picChg>
        <pc:picChg chg="add mod">
          <ac:chgData name="Tre' Grisby" userId="50d4aae575437db1" providerId="LiveId" clId="{B1E6FD9B-7BEC-4ACD-ADFD-578305391218}" dt="2018-11-01T00:53:47.045" v="2742" actId="1076"/>
          <ac:picMkLst>
            <pc:docMk/>
            <pc:sldMk cId="3865626414" sldId="272"/>
            <ac:picMk id="7" creationId="{57A43B07-878E-4D5C-A78A-2F129464A00C}"/>
          </ac:picMkLst>
        </pc:picChg>
      </pc:sldChg>
      <pc:sldChg chg="addSp delSp modSp mod setBg delAnim modAnim">
        <pc:chgData name="Tre' Grisby" userId="50d4aae575437db1" providerId="LiveId" clId="{B1E6FD9B-7BEC-4ACD-ADFD-578305391218}" dt="2018-11-01T18:59:19.719" v="6319" actId="20577"/>
        <pc:sldMkLst>
          <pc:docMk/>
          <pc:sldMk cId="1676211204" sldId="273"/>
        </pc:sldMkLst>
        <pc:spChg chg="mod">
          <ac:chgData name="Tre' Grisby" userId="50d4aae575437db1" providerId="LiveId" clId="{B1E6FD9B-7BEC-4ACD-ADFD-578305391218}" dt="2018-11-01T03:40:52.068" v="3420" actId="1076"/>
          <ac:spMkLst>
            <pc:docMk/>
            <pc:sldMk cId="1676211204" sldId="273"/>
            <ac:spMk id="2" creationId="{00000000-0000-0000-0000-000000000000}"/>
          </ac:spMkLst>
        </pc:spChg>
        <pc:spChg chg="add del mod">
          <ac:chgData name="Tre' Grisby" userId="50d4aae575437db1" providerId="LiveId" clId="{B1E6FD9B-7BEC-4ACD-ADFD-578305391218}" dt="2018-11-01T03:41:07.910" v="3423" actId="120"/>
          <ac:spMkLst>
            <pc:docMk/>
            <pc:sldMk cId="1676211204" sldId="273"/>
            <ac:spMk id="3" creationId="{13D77770-4796-4A6F-853C-14F99A76DF72}"/>
          </ac:spMkLst>
        </pc:spChg>
        <pc:spChg chg="add mod">
          <ac:chgData name="Tre' Grisby" userId="50d4aae575437db1" providerId="LiveId" clId="{B1E6FD9B-7BEC-4ACD-ADFD-578305391218}" dt="2018-11-01T18:59:19.719" v="6319" actId="20577"/>
          <ac:spMkLst>
            <pc:docMk/>
            <pc:sldMk cId="1676211204" sldId="273"/>
            <ac:spMk id="5" creationId="{A71ACC47-33D1-41EB-813D-0D424708340B}"/>
          </ac:spMkLst>
        </pc:spChg>
        <pc:graphicFrameChg chg="add del mod">
          <ac:chgData name="Tre' Grisby" userId="50d4aae575437db1" providerId="LiveId" clId="{B1E6FD9B-7BEC-4ACD-ADFD-578305391218}" dt="2018-11-01T03:32:37.831" v="3355" actId="26606"/>
          <ac:graphicFrameMkLst>
            <pc:docMk/>
            <pc:sldMk cId="1676211204" sldId="273"/>
            <ac:graphicFrameMk id="6" creationId="{D887FF80-8CE4-48CC-B097-CD2466E00260}"/>
          </ac:graphicFrameMkLst>
        </pc:graphicFrameChg>
        <pc:picChg chg="add">
          <ac:chgData name="Tre' Grisby" userId="50d4aae575437db1" providerId="LiveId" clId="{B1E6FD9B-7BEC-4ACD-ADFD-578305391218}" dt="2018-11-01T18:53:51.291" v="6283"/>
          <ac:picMkLst>
            <pc:docMk/>
            <pc:sldMk cId="1676211204" sldId="273"/>
            <ac:picMk id="4" creationId="{2BAF7FFE-1968-4F0B-8C0F-E30E329766D7}"/>
          </ac:picMkLst>
        </pc:picChg>
        <pc:picChg chg="del">
          <ac:chgData name="Tre' Grisby" userId="50d4aae575437db1" providerId="LiveId" clId="{B1E6FD9B-7BEC-4ACD-ADFD-578305391218}" dt="2018-11-01T01:03:21.680" v="2771" actId="478"/>
          <ac:picMkLst>
            <pc:docMk/>
            <pc:sldMk cId="1676211204" sldId="273"/>
            <ac:picMk id="5" creationId="{00000000-0000-0000-0000-000000000000}"/>
          </ac:picMkLst>
        </pc:picChg>
        <pc:picChg chg="add del">
          <ac:chgData name="Tre' Grisby" userId="50d4aae575437db1" providerId="LiveId" clId="{B1E6FD9B-7BEC-4ACD-ADFD-578305391218}" dt="2018-11-01T03:32:37.831" v="3355" actId="26606"/>
          <ac:picMkLst>
            <pc:docMk/>
            <pc:sldMk cId="1676211204" sldId="273"/>
            <ac:picMk id="10" creationId="{3FA10A2E-8440-497F-A6C9-8C91D3462116}"/>
          </ac:picMkLst>
        </pc:picChg>
      </pc:sldChg>
      <pc:sldChg chg="del">
        <pc:chgData name="Tre' Grisby" userId="50d4aae575437db1" providerId="LiveId" clId="{B1E6FD9B-7BEC-4ACD-ADFD-578305391218}" dt="2018-11-01T03:36:38.133" v="3380" actId="2696"/>
        <pc:sldMkLst>
          <pc:docMk/>
          <pc:sldMk cId="218382245" sldId="274"/>
        </pc:sldMkLst>
      </pc:sldChg>
      <pc:sldChg chg="del">
        <pc:chgData name="Tre' Grisby" userId="50d4aae575437db1" providerId="LiveId" clId="{B1E6FD9B-7BEC-4ACD-ADFD-578305391218}" dt="2018-11-01T03:37:38.361" v="3390" actId="2696"/>
        <pc:sldMkLst>
          <pc:docMk/>
          <pc:sldMk cId="425739610" sldId="276"/>
        </pc:sldMkLst>
      </pc:sldChg>
      <pc:sldChg chg="del">
        <pc:chgData name="Tre' Grisby" userId="50d4aae575437db1" providerId="LiveId" clId="{B1E6FD9B-7BEC-4ACD-ADFD-578305391218}" dt="2018-11-01T03:37:25.014" v="3386" actId="2696"/>
        <pc:sldMkLst>
          <pc:docMk/>
          <pc:sldMk cId="3330822872" sldId="277"/>
        </pc:sldMkLst>
      </pc:sldChg>
      <pc:sldChg chg="del">
        <pc:chgData name="Tre' Grisby" userId="50d4aae575437db1" providerId="LiveId" clId="{B1E6FD9B-7BEC-4ACD-ADFD-578305391218}" dt="2018-11-01T03:37:28.434" v="3388" actId="2696"/>
        <pc:sldMkLst>
          <pc:docMk/>
          <pc:sldMk cId="1691423799" sldId="278"/>
        </pc:sldMkLst>
      </pc:sldChg>
      <pc:sldChg chg="del modCm">
        <pc:chgData name="Tre' Grisby" userId="50d4aae575437db1" providerId="LiveId" clId="{B1E6FD9B-7BEC-4ACD-ADFD-578305391218}" dt="2018-11-01T03:37:19.462" v="3384" actId="2696"/>
        <pc:sldMkLst>
          <pc:docMk/>
          <pc:sldMk cId="3487142752" sldId="279"/>
        </pc:sldMkLst>
      </pc:sldChg>
      <pc:sldChg chg="modSp">
        <pc:chgData name="Tre' Grisby" userId="50d4aae575437db1" providerId="LiveId" clId="{B1E6FD9B-7BEC-4ACD-ADFD-578305391218}" dt="2018-11-01T16:38:54.497" v="4962" actId="1076"/>
        <pc:sldMkLst>
          <pc:docMk/>
          <pc:sldMk cId="3248800421" sldId="281"/>
        </pc:sldMkLst>
        <pc:spChg chg="mod">
          <ac:chgData name="Tre' Grisby" userId="50d4aae575437db1" providerId="LiveId" clId="{B1E6FD9B-7BEC-4ACD-ADFD-578305391218}" dt="2018-11-01T16:38:54.497" v="4962" actId="1076"/>
          <ac:spMkLst>
            <pc:docMk/>
            <pc:sldMk cId="3248800421" sldId="281"/>
            <ac:spMk id="2" creationId="{00000000-0000-0000-0000-000000000000}"/>
          </ac:spMkLst>
        </pc:spChg>
        <pc:spChg chg="mod">
          <ac:chgData name="Tre' Grisby" userId="50d4aae575437db1" providerId="LiveId" clId="{B1E6FD9B-7BEC-4ACD-ADFD-578305391218}" dt="2018-11-01T16:37:21.145" v="4932" actId="1076"/>
          <ac:spMkLst>
            <pc:docMk/>
            <pc:sldMk cId="3248800421" sldId="281"/>
            <ac:spMk id="3" creationId="{00000000-0000-0000-0000-000000000000}"/>
          </ac:spMkLst>
        </pc:spChg>
      </pc:sldChg>
      <pc:sldChg chg="addSp modSp add modAnim">
        <pc:chgData name="Tre' Grisby" userId="50d4aae575437db1" providerId="LiveId" clId="{B1E6FD9B-7BEC-4ACD-ADFD-578305391218}" dt="2018-11-01T18:34:52.308" v="6014"/>
        <pc:sldMkLst>
          <pc:docMk/>
          <pc:sldMk cId="875315190" sldId="282"/>
        </pc:sldMkLst>
        <pc:spChg chg="mod">
          <ac:chgData name="Tre' Grisby" userId="50d4aae575437db1" providerId="LiveId" clId="{B1E6FD9B-7BEC-4ACD-ADFD-578305391218}" dt="2018-11-01T03:33:37.954" v="3362" actId="115"/>
          <ac:spMkLst>
            <pc:docMk/>
            <pc:sldMk cId="875315190" sldId="282"/>
            <ac:spMk id="2" creationId="{B0174D52-634C-44D4-ABCF-F2688E6C35CB}"/>
          </ac:spMkLst>
        </pc:spChg>
        <pc:spChg chg="mod">
          <ac:chgData name="Tre' Grisby" userId="50d4aae575437db1" providerId="LiveId" clId="{B1E6FD9B-7BEC-4ACD-ADFD-578305391218}" dt="2018-11-01T01:07:27.255" v="2970" actId="20577"/>
          <ac:spMkLst>
            <pc:docMk/>
            <pc:sldMk cId="875315190" sldId="282"/>
            <ac:spMk id="3" creationId="{110C40C6-AAB2-4AC9-B253-D89B12205217}"/>
          </ac:spMkLst>
        </pc:spChg>
        <pc:picChg chg="add mod">
          <ac:chgData name="Tre' Grisby" userId="50d4aae575437db1" providerId="LiveId" clId="{B1E6FD9B-7BEC-4ACD-ADFD-578305391218}" dt="2018-11-01T01:07:04.403" v="2895" actId="1076"/>
          <ac:picMkLst>
            <pc:docMk/>
            <pc:sldMk cId="875315190" sldId="282"/>
            <ac:picMk id="5" creationId="{968A0F20-ED50-4C9A-8CDD-83CF384E9C9D}"/>
          </ac:picMkLst>
        </pc:picChg>
      </pc:sldChg>
      <pc:sldChg chg="addSp delSp modSp add modAnim modNotesTx">
        <pc:chgData name="Tre' Grisby" userId="50d4aae575437db1" providerId="LiveId" clId="{B1E6FD9B-7BEC-4ACD-ADFD-578305391218}" dt="2018-11-01T22:07:40.228" v="7672" actId="20577"/>
        <pc:sldMkLst>
          <pc:docMk/>
          <pc:sldMk cId="3761893899" sldId="283"/>
        </pc:sldMkLst>
        <pc:spChg chg="mod">
          <ac:chgData name="Tre' Grisby" userId="50d4aae575437db1" providerId="LiveId" clId="{B1E6FD9B-7BEC-4ACD-ADFD-578305391218}" dt="2018-11-01T21:52:05.298" v="7251" actId="1076"/>
          <ac:spMkLst>
            <pc:docMk/>
            <pc:sldMk cId="3761893899" sldId="283"/>
            <ac:spMk id="3" creationId="{13D77770-4796-4A6F-853C-14F99A76DF72}"/>
          </ac:spMkLst>
        </pc:spChg>
        <pc:picChg chg="add del mod">
          <ac:chgData name="Tre' Grisby" userId="50d4aae575437db1" providerId="LiveId" clId="{B1E6FD9B-7BEC-4ACD-ADFD-578305391218}" dt="2018-11-01T16:52:31.223" v="5068" actId="1076"/>
          <ac:picMkLst>
            <pc:docMk/>
            <pc:sldMk cId="3761893899" sldId="283"/>
            <ac:picMk id="5" creationId="{B56B5035-1BBF-4EAD-967F-DDDE2DCE940B}"/>
          </ac:picMkLst>
        </pc:picChg>
        <pc:picChg chg="add del mod">
          <ac:chgData name="Tre' Grisby" userId="50d4aae575437db1" providerId="LiveId" clId="{B1E6FD9B-7BEC-4ACD-ADFD-578305391218}" dt="2018-11-01T16:51:52.517" v="5062" actId="478"/>
          <ac:picMkLst>
            <pc:docMk/>
            <pc:sldMk cId="3761893899" sldId="283"/>
            <ac:picMk id="6" creationId="{016023FD-BF57-48F1-807D-7A03B947E122}"/>
          </ac:picMkLst>
        </pc:picChg>
        <pc:picChg chg="add mod modCrop">
          <ac:chgData name="Tre' Grisby" userId="50d4aae575437db1" providerId="LiveId" clId="{B1E6FD9B-7BEC-4ACD-ADFD-578305391218}" dt="2018-11-01T16:52:43.711" v="5070" actId="1076"/>
          <ac:picMkLst>
            <pc:docMk/>
            <pc:sldMk cId="3761893899" sldId="283"/>
            <ac:picMk id="8" creationId="{D95BDDB9-AB0D-4783-B2BC-6188548D91A1}"/>
          </ac:picMkLst>
        </pc:picChg>
      </pc:sldChg>
      <pc:sldChg chg="addSp modSp add modAnim">
        <pc:chgData name="Tre' Grisby" userId="50d4aae575437db1" providerId="LiveId" clId="{B1E6FD9B-7BEC-4ACD-ADFD-578305391218}" dt="2018-11-01T22:25:31.029" v="7927" actId="14100"/>
        <pc:sldMkLst>
          <pc:docMk/>
          <pc:sldMk cId="1657495290" sldId="284"/>
        </pc:sldMkLst>
        <pc:spChg chg="mod">
          <ac:chgData name="Tre' Grisby" userId="50d4aae575437db1" providerId="LiveId" clId="{B1E6FD9B-7BEC-4ACD-ADFD-578305391218}" dt="2018-11-01T21:06:17.394" v="6591" actId="1076"/>
          <ac:spMkLst>
            <pc:docMk/>
            <pc:sldMk cId="1657495290" sldId="284"/>
            <ac:spMk id="3" creationId="{13D77770-4796-4A6F-853C-14F99A76DF72}"/>
          </ac:spMkLst>
        </pc:spChg>
        <pc:spChg chg="add mod">
          <ac:chgData name="Tre' Grisby" userId="50d4aae575437db1" providerId="LiveId" clId="{B1E6FD9B-7BEC-4ACD-ADFD-578305391218}" dt="2018-11-01T21:07:19.272" v="6598" actId="1076"/>
          <ac:spMkLst>
            <pc:docMk/>
            <pc:sldMk cId="1657495290" sldId="284"/>
            <ac:spMk id="4" creationId="{4BC660F6-0644-4CE5-87B9-CB613E6B5D00}"/>
          </ac:spMkLst>
        </pc:spChg>
        <pc:picChg chg="add mod">
          <ac:chgData name="Tre' Grisby" userId="50d4aae575437db1" providerId="LiveId" clId="{B1E6FD9B-7BEC-4ACD-ADFD-578305391218}" dt="2018-11-01T22:25:31.029" v="7927" actId="14100"/>
          <ac:picMkLst>
            <pc:docMk/>
            <pc:sldMk cId="1657495290" sldId="284"/>
            <ac:picMk id="6" creationId="{14C0A9CD-C0E9-46E8-9E63-6E58B2715BA1}"/>
          </ac:picMkLst>
        </pc:picChg>
      </pc:sldChg>
      <pc:sldChg chg="addSp modSp add modAnim">
        <pc:chgData name="Tre' Grisby" userId="50d4aae575437db1" providerId="LiveId" clId="{B1E6FD9B-7BEC-4ACD-ADFD-578305391218}" dt="2018-11-01T22:25:46.181" v="7939" actId="6549"/>
        <pc:sldMkLst>
          <pc:docMk/>
          <pc:sldMk cId="1904027195" sldId="285"/>
        </pc:sldMkLst>
        <pc:spChg chg="mod">
          <ac:chgData name="Tre' Grisby" userId="50d4aae575437db1" providerId="LiveId" clId="{B1E6FD9B-7BEC-4ACD-ADFD-578305391218}" dt="2018-11-01T21:06:33.536" v="6593" actId="1076"/>
          <ac:spMkLst>
            <pc:docMk/>
            <pc:sldMk cId="1904027195" sldId="285"/>
            <ac:spMk id="3" creationId="{13D77770-4796-4A6F-853C-14F99A76DF72}"/>
          </ac:spMkLst>
        </pc:spChg>
        <pc:spChg chg="add mod">
          <ac:chgData name="Tre' Grisby" userId="50d4aae575437db1" providerId="LiveId" clId="{B1E6FD9B-7BEC-4ACD-ADFD-578305391218}" dt="2018-11-01T22:25:46.181" v="7939" actId="6549"/>
          <ac:spMkLst>
            <pc:docMk/>
            <pc:sldMk cId="1904027195" sldId="285"/>
            <ac:spMk id="4" creationId="{0FBA2853-E5DD-4964-B09E-7F750025A389}"/>
          </ac:spMkLst>
        </pc:spChg>
      </pc:sldChg>
      <pc:sldChg chg="addSp delSp modSp add modAnim">
        <pc:chgData name="Tre' Grisby" userId="50d4aae575437db1" providerId="LiveId" clId="{B1E6FD9B-7BEC-4ACD-ADFD-578305391218}" dt="2018-11-01T22:06:55.450" v="7578"/>
        <pc:sldMkLst>
          <pc:docMk/>
          <pc:sldMk cId="2212784303" sldId="286"/>
        </pc:sldMkLst>
        <pc:spChg chg="mod">
          <ac:chgData name="Tre' Grisby" userId="50d4aae575437db1" providerId="LiveId" clId="{B1E6FD9B-7BEC-4ACD-ADFD-578305391218}" dt="2018-11-01T21:08:07.500" v="6606" actId="1076"/>
          <ac:spMkLst>
            <pc:docMk/>
            <pc:sldMk cId="2212784303" sldId="286"/>
            <ac:spMk id="3" creationId="{13D77770-4796-4A6F-853C-14F99A76DF72}"/>
          </ac:spMkLst>
        </pc:spChg>
        <pc:spChg chg="add mod">
          <ac:chgData name="Tre' Grisby" userId="50d4aae575437db1" providerId="LiveId" clId="{B1E6FD9B-7BEC-4ACD-ADFD-578305391218}" dt="2018-11-01T22:06:08.548" v="7573" actId="13926"/>
          <ac:spMkLst>
            <pc:docMk/>
            <pc:sldMk cId="2212784303" sldId="286"/>
            <ac:spMk id="4" creationId="{CAF4ADEE-2AA1-4270-A4E5-AE8EF23F6B74}"/>
          </ac:spMkLst>
        </pc:spChg>
        <pc:picChg chg="add mod">
          <ac:chgData name="Tre' Grisby" userId="50d4aae575437db1" providerId="LiveId" clId="{B1E6FD9B-7BEC-4ACD-ADFD-578305391218}" dt="2018-11-01T22:06:12.334" v="7574" actId="1076"/>
          <ac:picMkLst>
            <pc:docMk/>
            <pc:sldMk cId="2212784303" sldId="286"/>
            <ac:picMk id="6" creationId="{3A9FBC03-AECB-401B-A66B-08B660D5A032}"/>
          </ac:picMkLst>
        </pc:picChg>
        <pc:picChg chg="add del mod">
          <ac:chgData name="Tre' Grisby" userId="50d4aae575437db1" providerId="LiveId" clId="{B1E6FD9B-7BEC-4ACD-ADFD-578305391218}" dt="2018-11-01T21:12:57.575" v="6680" actId="478"/>
          <ac:picMkLst>
            <pc:docMk/>
            <pc:sldMk cId="2212784303" sldId="286"/>
            <ac:picMk id="8" creationId="{DDA8F9FC-1E32-436A-AD69-9030320745B9}"/>
          </ac:picMkLst>
        </pc:picChg>
      </pc:sldChg>
      <pc:sldChg chg="addSp modSp add modAnim">
        <pc:chgData name="Tre' Grisby" userId="50d4aae575437db1" providerId="LiveId" clId="{B1E6FD9B-7BEC-4ACD-ADFD-578305391218}" dt="2018-11-01T22:26:07.027" v="7941"/>
        <pc:sldMkLst>
          <pc:docMk/>
          <pc:sldMk cId="1430865172" sldId="287"/>
        </pc:sldMkLst>
        <pc:spChg chg="mod">
          <ac:chgData name="Tre' Grisby" userId="50d4aae575437db1" providerId="LiveId" clId="{B1E6FD9B-7BEC-4ACD-ADFD-578305391218}" dt="2018-11-01T21:51:05.171" v="7244" actId="255"/>
          <ac:spMkLst>
            <pc:docMk/>
            <pc:sldMk cId="1430865172" sldId="287"/>
            <ac:spMk id="3" creationId="{13D77770-4796-4A6F-853C-14F99A76DF72}"/>
          </ac:spMkLst>
        </pc:spChg>
        <pc:spChg chg="add mod">
          <ac:chgData name="Tre' Grisby" userId="50d4aae575437db1" providerId="LiveId" clId="{B1E6FD9B-7BEC-4ACD-ADFD-578305391218}" dt="2018-11-01T21:17:47.487" v="6769" actId="6549"/>
          <ac:spMkLst>
            <pc:docMk/>
            <pc:sldMk cId="1430865172" sldId="287"/>
            <ac:spMk id="4" creationId="{3A53CB70-8E36-4B25-94E7-7AC7EBCF42CE}"/>
          </ac:spMkLst>
        </pc:spChg>
      </pc:sldChg>
      <pc:sldChg chg="addSp modSp add modAnim addCm delCm">
        <pc:chgData name="Tre' Grisby" userId="50d4aae575437db1" providerId="LiveId" clId="{B1E6FD9B-7BEC-4ACD-ADFD-578305391218}" dt="2018-11-01T21:22:18.009" v="6778"/>
        <pc:sldMkLst>
          <pc:docMk/>
          <pc:sldMk cId="1034609591" sldId="288"/>
        </pc:sldMkLst>
        <pc:spChg chg="mod">
          <ac:chgData name="Tre' Grisby" userId="50d4aae575437db1" providerId="LiveId" clId="{B1E6FD9B-7BEC-4ACD-ADFD-578305391218}" dt="2018-11-01T21:19:58.108" v="6775" actId="1076"/>
          <ac:spMkLst>
            <pc:docMk/>
            <pc:sldMk cId="1034609591" sldId="288"/>
            <ac:spMk id="3" creationId="{13D77770-4796-4A6F-853C-14F99A76DF72}"/>
          </ac:spMkLst>
        </pc:spChg>
        <pc:spChg chg="add mod">
          <ac:chgData name="Tre' Grisby" userId="50d4aae575437db1" providerId="LiveId" clId="{B1E6FD9B-7BEC-4ACD-ADFD-578305391218}" dt="2018-11-01T21:20:09.978" v="6777" actId="1076"/>
          <ac:spMkLst>
            <pc:docMk/>
            <pc:sldMk cId="1034609591" sldId="288"/>
            <ac:spMk id="4" creationId="{45158EA3-9106-4F05-B5AA-1D21560D65E3}"/>
          </ac:spMkLst>
        </pc:spChg>
      </pc:sldChg>
      <pc:sldChg chg="addSp modSp add modAnim">
        <pc:chgData name="Tre' Grisby" userId="50d4aae575437db1" providerId="LiveId" clId="{B1E6FD9B-7BEC-4ACD-ADFD-578305391218}" dt="2018-11-01T22:49:59.202" v="7949" actId="207"/>
        <pc:sldMkLst>
          <pc:docMk/>
          <pc:sldMk cId="3685852097" sldId="289"/>
        </pc:sldMkLst>
        <pc:spChg chg="mod">
          <ac:chgData name="Tre' Grisby" userId="50d4aae575437db1" providerId="LiveId" clId="{B1E6FD9B-7BEC-4ACD-ADFD-578305391218}" dt="2018-11-01T21:50:36.470" v="7243" actId="255"/>
          <ac:spMkLst>
            <pc:docMk/>
            <pc:sldMk cId="3685852097" sldId="289"/>
            <ac:spMk id="3" creationId="{13D77770-4796-4A6F-853C-14F99A76DF72}"/>
          </ac:spMkLst>
        </pc:spChg>
        <pc:spChg chg="add mod">
          <ac:chgData name="Tre' Grisby" userId="50d4aae575437db1" providerId="LiveId" clId="{B1E6FD9B-7BEC-4ACD-ADFD-578305391218}" dt="2018-11-01T22:49:59.202" v="7949" actId="207"/>
          <ac:spMkLst>
            <pc:docMk/>
            <pc:sldMk cId="3685852097" sldId="289"/>
            <ac:spMk id="4" creationId="{FDC3EAF5-2330-4236-BF63-781BCD946313}"/>
          </ac:spMkLst>
        </pc:spChg>
      </pc:sldChg>
      <pc:sldChg chg="addSp modSp add modAnim">
        <pc:chgData name="Tre' Grisby" userId="50d4aae575437db1" providerId="LiveId" clId="{B1E6FD9B-7BEC-4ACD-ADFD-578305391218}" dt="2018-11-01T21:30:55.339" v="6914"/>
        <pc:sldMkLst>
          <pc:docMk/>
          <pc:sldMk cId="1081657474" sldId="290"/>
        </pc:sldMkLst>
        <pc:spChg chg="mod">
          <ac:chgData name="Tre' Grisby" userId="50d4aae575437db1" providerId="LiveId" clId="{B1E6FD9B-7BEC-4ACD-ADFD-578305391218}" dt="2018-11-01T21:29:55.384" v="6870" actId="1076"/>
          <ac:spMkLst>
            <pc:docMk/>
            <pc:sldMk cId="1081657474" sldId="290"/>
            <ac:spMk id="3" creationId="{13D77770-4796-4A6F-853C-14F99A76DF72}"/>
          </ac:spMkLst>
        </pc:spChg>
        <pc:spChg chg="add mod">
          <ac:chgData name="Tre' Grisby" userId="50d4aae575437db1" providerId="LiveId" clId="{B1E6FD9B-7BEC-4ACD-ADFD-578305391218}" dt="2018-11-01T21:30:47.895" v="6913" actId="313"/>
          <ac:spMkLst>
            <pc:docMk/>
            <pc:sldMk cId="1081657474" sldId="290"/>
            <ac:spMk id="4" creationId="{6CBF9FFC-A5F7-450F-A77B-58449214512A}"/>
          </ac:spMkLst>
        </pc:spChg>
      </pc:sldChg>
      <pc:sldChg chg="addSp modSp add modAnim">
        <pc:chgData name="Tre' Grisby" userId="50d4aae575437db1" providerId="LiveId" clId="{B1E6FD9B-7BEC-4ACD-ADFD-578305391218}" dt="2018-11-01T22:26:51.192" v="7946"/>
        <pc:sldMkLst>
          <pc:docMk/>
          <pc:sldMk cId="2285498427" sldId="291"/>
        </pc:sldMkLst>
        <pc:spChg chg="mod">
          <ac:chgData name="Tre' Grisby" userId="50d4aae575437db1" providerId="LiveId" clId="{B1E6FD9B-7BEC-4ACD-ADFD-578305391218}" dt="2018-11-01T21:50:16.836" v="7242" actId="255"/>
          <ac:spMkLst>
            <pc:docMk/>
            <pc:sldMk cId="2285498427" sldId="291"/>
            <ac:spMk id="3" creationId="{13D77770-4796-4A6F-853C-14F99A76DF72}"/>
          </ac:spMkLst>
        </pc:spChg>
        <pc:spChg chg="add mod">
          <ac:chgData name="Tre' Grisby" userId="50d4aae575437db1" providerId="LiveId" clId="{B1E6FD9B-7BEC-4ACD-ADFD-578305391218}" dt="2018-11-01T21:32:59.689" v="7035" actId="313"/>
          <ac:spMkLst>
            <pc:docMk/>
            <pc:sldMk cId="2285498427" sldId="291"/>
            <ac:spMk id="4" creationId="{095429F8-4B69-40C0-A5A4-5E16B3292FBA}"/>
          </ac:spMkLst>
        </pc:spChg>
      </pc:sldChg>
      <pc:sldChg chg="addSp modSp add modAnim">
        <pc:chgData name="Tre' Grisby" userId="50d4aae575437db1" providerId="LiveId" clId="{B1E6FD9B-7BEC-4ACD-ADFD-578305391218}" dt="2018-11-01T21:51:28.464" v="7246" actId="14100"/>
        <pc:sldMkLst>
          <pc:docMk/>
          <pc:sldMk cId="343603516" sldId="292"/>
        </pc:sldMkLst>
        <pc:spChg chg="mod">
          <ac:chgData name="Tre' Grisby" userId="50d4aae575437db1" providerId="LiveId" clId="{B1E6FD9B-7BEC-4ACD-ADFD-578305391218}" dt="2018-11-01T21:51:28.464" v="7246" actId="14100"/>
          <ac:spMkLst>
            <pc:docMk/>
            <pc:sldMk cId="343603516" sldId="292"/>
            <ac:spMk id="3" creationId="{13D77770-4796-4A6F-853C-14F99A76DF72}"/>
          </ac:spMkLst>
        </pc:spChg>
        <pc:spChg chg="add mod">
          <ac:chgData name="Tre' Grisby" userId="50d4aae575437db1" providerId="LiveId" clId="{B1E6FD9B-7BEC-4ACD-ADFD-578305391218}" dt="2018-11-01T21:35:40.943" v="7057" actId="313"/>
          <ac:spMkLst>
            <pc:docMk/>
            <pc:sldMk cId="343603516" sldId="292"/>
            <ac:spMk id="4" creationId="{DFEE5295-DFD3-4D37-9426-D3FD21F33B8F}"/>
          </ac:spMkLst>
        </pc:spChg>
        <pc:picChg chg="add mod">
          <ac:chgData name="Tre' Grisby" userId="50d4aae575437db1" providerId="LiveId" clId="{B1E6FD9B-7BEC-4ACD-ADFD-578305391218}" dt="2018-11-01T21:35:45.607" v="7058" actId="1076"/>
          <ac:picMkLst>
            <pc:docMk/>
            <pc:sldMk cId="343603516" sldId="292"/>
            <ac:picMk id="6" creationId="{B5578387-FCAE-4886-A47A-069EB7DCE9DC}"/>
          </ac:picMkLst>
        </pc:picChg>
      </pc:sldChg>
      <pc:sldChg chg="addSp delSp modSp add modAnim">
        <pc:chgData name="Tre' Grisby" userId="50d4aae575437db1" providerId="LiveId" clId="{B1E6FD9B-7BEC-4ACD-ADFD-578305391218}" dt="2018-11-01T22:27:19.081" v="7947"/>
        <pc:sldMkLst>
          <pc:docMk/>
          <pc:sldMk cId="269243395" sldId="293"/>
        </pc:sldMkLst>
        <pc:spChg chg="mod">
          <ac:chgData name="Tre' Grisby" userId="50d4aae575437db1" providerId="LiveId" clId="{B1E6FD9B-7BEC-4ACD-ADFD-578305391218}" dt="2018-11-01T21:52:29.973" v="7252" actId="1076"/>
          <ac:spMkLst>
            <pc:docMk/>
            <pc:sldMk cId="269243395" sldId="293"/>
            <ac:spMk id="2" creationId="{00000000-0000-0000-0000-000000000000}"/>
          </ac:spMkLst>
        </pc:spChg>
        <pc:spChg chg="mod">
          <ac:chgData name="Tre' Grisby" userId="50d4aae575437db1" providerId="LiveId" clId="{B1E6FD9B-7BEC-4ACD-ADFD-578305391218}" dt="2018-11-01T21:47:24.183" v="7231" actId="20577"/>
          <ac:spMkLst>
            <pc:docMk/>
            <pc:sldMk cId="269243395" sldId="293"/>
            <ac:spMk id="3" creationId="{13D77770-4796-4A6F-853C-14F99A76DF72}"/>
          </ac:spMkLst>
        </pc:spChg>
        <pc:picChg chg="add del mod">
          <ac:chgData name="Tre' Grisby" userId="50d4aae575437db1" providerId="LiveId" clId="{B1E6FD9B-7BEC-4ACD-ADFD-578305391218}" dt="2018-11-01T21:38:26.523" v="7071" actId="478"/>
          <ac:picMkLst>
            <pc:docMk/>
            <pc:sldMk cId="269243395" sldId="293"/>
            <ac:picMk id="5" creationId="{D78C095B-EA6D-4D90-AEB8-AA7F105AE0FD}"/>
          </ac:picMkLst>
        </pc:picChg>
        <pc:picChg chg="add mod">
          <ac:chgData name="Tre' Grisby" userId="50d4aae575437db1" providerId="LiveId" clId="{B1E6FD9B-7BEC-4ACD-ADFD-578305391218}" dt="2018-11-01T21:55:09.387" v="7314" actId="1076"/>
          <ac:picMkLst>
            <pc:docMk/>
            <pc:sldMk cId="269243395" sldId="293"/>
            <ac:picMk id="7" creationId="{4A4F4682-722B-47FE-A62F-0F35134EE28A}"/>
          </ac:picMkLst>
        </pc:picChg>
      </pc:sldChg>
      <pc:sldChg chg="addSp modSp add mod setBg modNotesTx">
        <pc:chgData name="Tre' Grisby" userId="50d4aae575437db1" providerId="LiveId" clId="{B1E6FD9B-7BEC-4ACD-ADFD-578305391218}" dt="2018-11-01T22:27:28.629" v="7948" actId="122"/>
        <pc:sldMkLst>
          <pc:docMk/>
          <pc:sldMk cId="3083717516" sldId="294"/>
        </pc:sldMkLst>
        <pc:spChg chg="mod">
          <ac:chgData name="Tre' Grisby" userId="50d4aae575437db1" providerId="LiveId" clId="{B1E6FD9B-7BEC-4ACD-ADFD-578305391218}" dt="2018-11-01T21:54:46.486" v="7310" actId="26606"/>
          <ac:spMkLst>
            <pc:docMk/>
            <pc:sldMk cId="3083717516" sldId="294"/>
            <ac:spMk id="2" creationId="{00000000-0000-0000-0000-000000000000}"/>
          </ac:spMkLst>
        </pc:spChg>
        <pc:spChg chg="mod">
          <ac:chgData name="Tre' Grisby" userId="50d4aae575437db1" providerId="LiveId" clId="{B1E6FD9B-7BEC-4ACD-ADFD-578305391218}" dt="2018-11-01T22:27:28.629" v="7948" actId="122"/>
          <ac:spMkLst>
            <pc:docMk/>
            <pc:sldMk cId="3083717516" sldId="294"/>
            <ac:spMk id="3" creationId="{13D77770-4796-4A6F-853C-14F99A76DF72}"/>
          </ac:spMkLst>
        </pc:spChg>
        <pc:picChg chg="add mod">
          <ac:chgData name="Tre' Grisby" userId="50d4aae575437db1" providerId="LiveId" clId="{B1E6FD9B-7BEC-4ACD-ADFD-578305391218}" dt="2018-11-01T21:54:46.486" v="7310" actId="26606"/>
          <ac:picMkLst>
            <pc:docMk/>
            <pc:sldMk cId="3083717516" sldId="294"/>
            <ac:picMk id="5" creationId="{586B2C62-889E-459F-82C0-CD958E52B23C}"/>
          </ac:picMkLst>
        </pc:picChg>
        <pc:picChg chg="add">
          <ac:chgData name="Tre' Grisby" userId="50d4aae575437db1" providerId="LiveId" clId="{B1E6FD9B-7BEC-4ACD-ADFD-578305391218}" dt="2018-11-01T21:54:46.486" v="7310" actId="26606"/>
          <ac:picMkLst>
            <pc:docMk/>
            <pc:sldMk cId="3083717516" sldId="294"/>
            <ac:picMk id="10" creationId="{B177FA9E-5F9F-48BC-9C04-9A7B61FFE5C4}"/>
          </ac:picMkLst>
        </pc:picChg>
      </pc:sldChg>
      <pc:sldChg chg="addSp delSp modSp add mod setBg modNotesTx">
        <pc:chgData name="Tre' Grisby" userId="50d4aae575437db1" providerId="LiveId" clId="{B1E6FD9B-7BEC-4ACD-ADFD-578305391218}" dt="2018-11-01T22:10:01.757" v="7924" actId="20577"/>
        <pc:sldMkLst>
          <pc:docMk/>
          <pc:sldMk cId="1273945157" sldId="295"/>
        </pc:sldMkLst>
        <pc:spChg chg="mod">
          <ac:chgData name="Tre' Grisby" userId="50d4aae575437db1" providerId="LiveId" clId="{B1E6FD9B-7BEC-4ACD-ADFD-578305391218}" dt="2018-11-01T22:00:18.776" v="7446" actId="1076"/>
          <ac:spMkLst>
            <pc:docMk/>
            <pc:sldMk cId="1273945157" sldId="295"/>
            <ac:spMk id="2" creationId="{00000000-0000-0000-0000-000000000000}"/>
          </ac:spMkLst>
        </pc:spChg>
        <pc:spChg chg="mod">
          <ac:chgData name="Tre' Grisby" userId="50d4aae575437db1" providerId="LiveId" clId="{B1E6FD9B-7BEC-4ACD-ADFD-578305391218}" dt="2018-11-01T21:59:42.315" v="7440" actId="6549"/>
          <ac:spMkLst>
            <pc:docMk/>
            <pc:sldMk cId="1273945157" sldId="295"/>
            <ac:spMk id="3" creationId="{13D77770-4796-4A6F-853C-14F99A76DF72}"/>
          </ac:spMkLst>
        </pc:spChg>
        <pc:picChg chg="add mod">
          <ac:chgData name="Tre' Grisby" userId="50d4aae575437db1" providerId="LiveId" clId="{B1E6FD9B-7BEC-4ACD-ADFD-578305391218}" dt="2018-11-01T21:59:56.956" v="7441" actId="1076"/>
          <ac:picMkLst>
            <pc:docMk/>
            <pc:sldMk cId="1273945157" sldId="295"/>
            <ac:picMk id="5" creationId="{9BD19868-58D2-46AF-8114-E5A87C205A02}"/>
          </ac:picMkLst>
        </pc:picChg>
        <pc:picChg chg="add del">
          <ac:chgData name="Tre' Grisby" userId="50d4aae575437db1" providerId="LiveId" clId="{B1E6FD9B-7BEC-4ACD-ADFD-578305391218}" dt="2018-11-01T16:53:38.399" v="5076" actId="26606"/>
          <ac:picMkLst>
            <pc:docMk/>
            <pc:sldMk cId="1273945157" sldId="295"/>
            <ac:picMk id="7" creationId="{B177FA9E-5F9F-48BC-9C04-9A7B61FFE5C4}"/>
          </ac:picMkLst>
        </pc:picChg>
        <pc:picChg chg="add">
          <ac:chgData name="Tre' Grisby" userId="50d4aae575437db1" providerId="LiveId" clId="{B1E6FD9B-7BEC-4ACD-ADFD-578305391218}" dt="2018-11-01T16:53:38.441" v="5077" actId="26606"/>
          <ac:picMkLst>
            <pc:docMk/>
            <pc:sldMk cId="1273945157" sldId="295"/>
            <ac:picMk id="9" creationId="{B177FA9E-5F9F-48BC-9C04-9A7B61FFE5C4}"/>
          </ac:picMkLst>
        </pc:picChg>
        <pc:picChg chg="add del">
          <ac:chgData name="Tre' Grisby" userId="50d4aae575437db1" providerId="LiveId" clId="{B1E6FD9B-7BEC-4ACD-ADFD-578305391218}" dt="2018-11-01T16:53:30.281" v="5074" actId="26606"/>
          <ac:picMkLst>
            <pc:docMk/>
            <pc:sldMk cId="1273945157" sldId="295"/>
            <ac:picMk id="10" creationId="{E99155B9-6320-4AB5-A815-8A2754562B94}"/>
          </ac:picMkLst>
        </pc:picChg>
      </pc:sldChg>
      <pc:sldChg chg="modSp add modNotesTx">
        <pc:chgData name="Tre' Grisby" userId="50d4aae575437db1" providerId="LiveId" clId="{B1E6FD9B-7BEC-4ACD-ADFD-578305391218}" dt="2018-11-01T22:04:22.692" v="7512" actId="6549"/>
        <pc:sldMkLst>
          <pc:docMk/>
          <pc:sldMk cId="3224660185" sldId="296"/>
        </pc:sldMkLst>
        <pc:spChg chg="mod">
          <ac:chgData name="Tre' Grisby" userId="50d4aae575437db1" providerId="LiveId" clId="{B1E6FD9B-7BEC-4ACD-ADFD-578305391218}" dt="2018-11-01T22:01:57.098" v="7458" actId="1076"/>
          <ac:spMkLst>
            <pc:docMk/>
            <pc:sldMk cId="3224660185" sldId="296"/>
            <ac:spMk id="2" creationId="{00000000-0000-0000-0000-000000000000}"/>
          </ac:spMkLst>
        </pc:spChg>
        <pc:spChg chg="mod">
          <ac:chgData name="Tre' Grisby" userId="50d4aae575437db1" providerId="LiveId" clId="{B1E6FD9B-7BEC-4ACD-ADFD-578305391218}" dt="2018-11-01T22:02:10.840" v="7460" actId="12"/>
          <ac:spMkLst>
            <pc:docMk/>
            <pc:sldMk cId="3224660185" sldId="296"/>
            <ac:spMk id="3" creationId="{13D77770-4796-4A6F-853C-14F99A76DF72}"/>
          </ac:spMkLst>
        </pc:spChg>
      </pc:sldChg>
      <pc:sldChg chg="addSp delSp modSp add mod setBg modNotesTx">
        <pc:chgData name="Tre' Grisby" userId="50d4aae575437db1" providerId="LiveId" clId="{B1E6FD9B-7BEC-4ACD-ADFD-578305391218}" dt="2018-11-01T22:04:20.139" v="7511" actId="6549"/>
        <pc:sldMkLst>
          <pc:docMk/>
          <pc:sldMk cId="3980554908" sldId="297"/>
        </pc:sldMkLst>
        <pc:spChg chg="del mod">
          <ac:chgData name="Tre' Grisby" userId="50d4aae575437db1" providerId="LiveId" clId="{B1E6FD9B-7BEC-4ACD-ADFD-578305391218}" dt="2018-11-01T16:31:56.648" v="4495" actId="478"/>
          <ac:spMkLst>
            <pc:docMk/>
            <pc:sldMk cId="3980554908" sldId="297"/>
            <ac:spMk id="2" creationId="{00000000-0000-0000-0000-000000000000}"/>
          </ac:spMkLst>
        </pc:spChg>
        <pc:spChg chg="mod">
          <ac:chgData name="Tre' Grisby" userId="50d4aae575437db1" providerId="LiveId" clId="{B1E6FD9B-7BEC-4ACD-ADFD-578305391218}" dt="2018-11-01T22:02:49.259" v="7464" actId="1076"/>
          <ac:spMkLst>
            <pc:docMk/>
            <pc:sldMk cId="3980554908" sldId="297"/>
            <ac:spMk id="3" creationId="{13D77770-4796-4A6F-853C-14F99A76DF72}"/>
          </ac:spMkLst>
        </pc:spChg>
        <pc:spChg chg="add del mod">
          <ac:chgData name="Tre' Grisby" userId="50d4aae575437db1" providerId="LiveId" clId="{B1E6FD9B-7BEC-4ACD-ADFD-578305391218}" dt="2018-11-01T16:32:08.950" v="4497"/>
          <ac:spMkLst>
            <pc:docMk/>
            <pc:sldMk cId="3980554908" sldId="297"/>
            <ac:spMk id="7" creationId="{367FA306-0244-4645-AC6B-D63E9FD0AF92}"/>
          </ac:spMkLst>
        </pc:spChg>
        <pc:spChg chg="add mod">
          <ac:chgData name="Tre' Grisby" userId="50d4aae575437db1" providerId="LiveId" clId="{B1E6FD9B-7BEC-4ACD-ADFD-578305391218}" dt="2018-11-01T22:03:54.113" v="7510" actId="20577"/>
          <ac:spMkLst>
            <pc:docMk/>
            <pc:sldMk cId="3980554908" sldId="297"/>
            <ac:spMk id="8" creationId="{5E99C607-25F0-4F06-835C-F472AA43328E}"/>
          </ac:spMkLst>
        </pc:spChg>
        <pc:spChg chg="add">
          <ac:chgData name="Tre' Grisby" userId="50d4aae575437db1" providerId="LiveId" clId="{B1E6FD9B-7BEC-4ACD-ADFD-578305391218}" dt="2018-11-01T16:32:16.752" v="4498" actId="26606"/>
          <ac:spMkLst>
            <pc:docMk/>
            <pc:sldMk cId="3980554908" sldId="297"/>
            <ac:spMk id="12" creationId="{FF1A693B-B01F-495D-B7C3-A8A32FABDC30}"/>
          </ac:spMkLst>
        </pc:spChg>
        <pc:spChg chg="add">
          <ac:chgData name="Tre' Grisby" userId="50d4aae575437db1" providerId="LiveId" clId="{B1E6FD9B-7BEC-4ACD-ADFD-578305391218}" dt="2018-11-01T16:32:16.752" v="4498" actId="26606"/>
          <ac:spMkLst>
            <pc:docMk/>
            <pc:sldMk cId="3980554908" sldId="297"/>
            <ac:spMk id="14" creationId="{42EA3D89-AA8F-4B30-BD32-689BC0817F1F}"/>
          </ac:spMkLst>
        </pc:spChg>
        <pc:grpChg chg="add">
          <ac:chgData name="Tre' Grisby" userId="50d4aae575437db1" providerId="LiveId" clId="{B1E6FD9B-7BEC-4ACD-ADFD-578305391218}" dt="2018-11-01T16:32:16.752" v="4498" actId="26606"/>
          <ac:grpSpMkLst>
            <pc:docMk/>
            <pc:sldMk cId="3980554908" sldId="297"/>
            <ac:grpSpMk id="16" creationId="{E8560822-202F-44A1-8AD0-4DFA0B9788E4}"/>
          </ac:grpSpMkLst>
        </pc:grpChg>
        <pc:picChg chg="add mod">
          <ac:chgData name="Tre' Grisby" userId="50d4aae575437db1" providerId="LiveId" clId="{B1E6FD9B-7BEC-4ACD-ADFD-578305391218}" dt="2018-11-01T16:32:16.752" v="4498" actId="26606"/>
          <ac:picMkLst>
            <pc:docMk/>
            <pc:sldMk cId="3980554908" sldId="297"/>
            <ac:picMk id="5" creationId="{1C5BB5AC-9FCB-4574-970C-2AF26C22FE06}"/>
          </ac:picMkLst>
        </pc:picChg>
        <pc:picChg chg="add">
          <ac:chgData name="Tre' Grisby" userId="50d4aae575437db1" providerId="LiveId" clId="{B1E6FD9B-7BEC-4ACD-ADFD-578305391218}" dt="2018-11-01T16:32:16.752" v="4498" actId="26606"/>
          <ac:picMkLst>
            <pc:docMk/>
            <pc:sldMk cId="3980554908" sldId="297"/>
            <ac:picMk id="10" creationId="{4432DA31-8308-4F44-87C4-068169AA4DCA}"/>
          </ac:picMkLst>
        </pc:picChg>
      </pc:sldChg>
      <pc:sldChg chg="addSp modSp add modNotesTx">
        <pc:chgData name="Tre' Grisby" userId="50d4aae575437db1" providerId="LiveId" clId="{B1E6FD9B-7BEC-4ACD-ADFD-578305391218}" dt="2018-11-01T16:54:57.947" v="5125" actId="20577"/>
        <pc:sldMkLst>
          <pc:docMk/>
          <pc:sldMk cId="4161561688" sldId="298"/>
        </pc:sldMkLst>
        <pc:picChg chg="add mod">
          <ac:chgData name="Tre' Grisby" userId="50d4aae575437db1" providerId="LiveId" clId="{B1E6FD9B-7BEC-4ACD-ADFD-578305391218}" dt="2018-11-01T16:54:43.809" v="5090" actId="1076"/>
          <ac:picMkLst>
            <pc:docMk/>
            <pc:sldMk cId="4161561688" sldId="298"/>
            <ac:picMk id="3" creationId="{68D0DC6A-7F02-4353-8409-8A6AD0111730}"/>
          </ac:picMkLst>
        </pc:picChg>
      </pc:sldChg>
      <pc:sldChg chg="addSp delSp modSp add mod setBg setClrOvrMap modNotesTx">
        <pc:chgData name="Tre' Grisby" userId="50d4aae575437db1" providerId="LiveId" clId="{B1E6FD9B-7BEC-4ACD-ADFD-578305391218}" dt="2018-11-01T19:00:06.432" v="6341" actId="20577"/>
        <pc:sldMkLst>
          <pc:docMk/>
          <pc:sldMk cId="1161617976" sldId="299"/>
        </pc:sldMkLst>
        <pc:spChg chg="add">
          <ac:chgData name="Tre' Grisby" userId="50d4aae575437db1" providerId="LiveId" clId="{B1E6FD9B-7BEC-4ACD-ADFD-578305391218}" dt="2018-11-01T16:59:30.600" v="5136" actId="26606"/>
          <ac:spMkLst>
            <pc:docMk/>
            <pc:sldMk cId="1161617976" sldId="299"/>
            <ac:spMk id="7" creationId="{72FB946D-2326-449B-B771-9EDB01C8D18E}"/>
          </ac:spMkLst>
        </pc:spChg>
        <pc:spChg chg="add del">
          <ac:chgData name="Tre' Grisby" userId="50d4aae575437db1" providerId="LiveId" clId="{B1E6FD9B-7BEC-4ACD-ADFD-578305391218}" dt="2018-11-01T16:56:12.190" v="5129" actId="26606"/>
          <ac:spMkLst>
            <pc:docMk/>
            <pc:sldMk cId="1161617976" sldId="299"/>
            <ac:spMk id="8" creationId="{E0E174D7-A74C-4845-B4E2-D161F9C68F73}"/>
          </ac:spMkLst>
        </pc:spChg>
        <pc:spChg chg="add del">
          <ac:chgData name="Tre' Grisby" userId="50d4aae575437db1" providerId="LiveId" clId="{B1E6FD9B-7BEC-4ACD-ADFD-578305391218}" dt="2018-11-01T16:56:12.190" v="5129" actId="26606"/>
          <ac:spMkLst>
            <pc:docMk/>
            <pc:sldMk cId="1161617976" sldId="299"/>
            <ac:spMk id="10" creationId="{512F2985-810C-4ABC-9993-5D7821EE76B6}"/>
          </ac:spMkLst>
        </pc:spChg>
        <pc:spChg chg="add">
          <ac:chgData name="Tre' Grisby" userId="50d4aae575437db1" providerId="LiveId" clId="{B1E6FD9B-7BEC-4ACD-ADFD-578305391218}" dt="2018-11-01T16:59:30.600" v="5136" actId="26606"/>
          <ac:spMkLst>
            <pc:docMk/>
            <pc:sldMk cId="1161617976" sldId="299"/>
            <ac:spMk id="14" creationId="{0EFFC263-7EB0-4842-BE9B-3176A41A7EAA}"/>
          </ac:spMkLst>
        </pc:spChg>
        <pc:picChg chg="add del mod">
          <ac:chgData name="Tre' Grisby" userId="50d4aae575437db1" providerId="LiveId" clId="{B1E6FD9B-7BEC-4ACD-ADFD-578305391218}" dt="2018-11-01T16:59:18.083" v="5130" actId="478"/>
          <ac:picMkLst>
            <pc:docMk/>
            <pc:sldMk cId="1161617976" sldId="299"/>
            <ac:picMk id="3" creationId="{4422730D-250F-4A4C-8750-EA9FEE96B485}"/>
          </ac:picMkLst>
        </pc:picChg>
        <pc:picChg chg="add mod">
          <ac:chgData name="Tre' Grisby" userId="50d4aae575437db1" providerId="LiveId" clId="{B1E6FD9B-7BEC-4ACD-ADFD-578305391218}" dt="2018-11-01T16:59:30.600" v="5136" actId="26606"/>
          <ac:picMkLst>
            <pc:docMk/>
            <pc:sldMk cId="1161617976" sldId="299"/>
            <ac:picMk id="5" creationId="{7B18E227-9D43-49A1-9F32-E5DA7ADA64A9}"/>
          </ac:picMkLst>
        </pc:picChg>
        <pc:picChg chg="add">
          <ac:chgData name="Tre' Grisby" userId="50d4aae575437db1" providerId="LiveId" clId="{B1E6FD9B-7BEC-4ACD-ADFD-578305391218}" dt="2018-11-01T16:59:30.600" v="5136" actId="26606"/>
          <ac:picMkLst>
            <pc:docMk/>
            <pc:sldMk cId="1161617976" sldId="299"/>
            <ac:picMk id="12" creationId="{9224A0EC-9334-468D-849F-BF1FF8C6FF68}"/>
          </ac:picMkLst>
        </pc:picChg>
      </pc:sldChg>
      <pc:sldChg chg="modSp add">
        <pc:chgData name="Tre' Grisby" userId="50d4aae575437db1" providerId="LiveId" clId="{B1E6FD9B-7BEC-4ACD-ADFD-578305391218}" dt="2018-11-01T22:52:47.963" v="7986" actId="20577"/>
        <pc:sldMkLst>
          <pc:docMk/>
          <pc:sldMk cId="904434772" sldId="300"/>
        </pc:sldMkLst>
        <pc:spChg chg="mod">
          <ac:chgData name="Tre' Grisby" userId="50d4aae575437db1" providerId="LiveId" clId="{B1E6FD9B-7BEC-4ACD-ADFD-578305391218}" dt="2018-11-01T22:52:20.317" v="7979" actId="1076"/>
          <ac:spMkLst>
            <pc:docMk/>
            <pc:sldMk cId="904434772" sldId="300"/>
            <ac:spMk id="2" creationId="{1DF79414-4EE8-4D9A-8C94-120073906418}"/>
          </ac:spMkLst>
        </pc:spChg>
        <pc:spChg chg="mod">
          <ac:chgData name="Tre' Grisby" userId="50d4aae575437db1" providerId="LiveId" clId="{B1E6FD9B-7BEC-4ACD-ADFD-578305391218}" dt="2018-11-01T22:52:47.963" v="7986" actId="20577"/>
          <ac:spMkLst>
            <pc:docMk/>
            <pc:sldMk cId="904434772" sldId="300"/>
            <ac:spMk id="3" creationId="{C607815F-9901-41F2-9CDF-63C74A1DFFC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FF23E-00DD-4847-8CAF-932A982F7794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D99F93-B869-47D3-832D-7B665A8B5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27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endorsing hacking.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99F93-B869-47D3-832D-7B665A8B50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84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Beware how you disclose publicly.</a:t>
            </a:r>
          </a:p>
          <a:p>
            <a:r>
              <a:rPr lang="en-US" dirty="0"/>
              <a:t>- You could be breaking the law if you are sharing vulnerabilities incorrectly. What is the right way? I don’t know but I recommend</a:t>
            </a:r>
          </a:p>
          <a:p>
            <a:r>
              <a:rPr lang="en-US" dirty="0"/>
              <a:t>- https://www.owasp.org/index.php/Vulnerability_Disclosure_Cheat_Sheet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99F93-B869-47D3-832D-7B665A8B50E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47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99F93-B869-47D3-832D-7B665A8B50E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67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99F93-B869-47D3-832D-7B665A8B50E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10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me…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Work history (Jack of all trades)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 love…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Security,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“Technology Fairy” Anything new and shiny.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Roleplaying games like Shadowrun or Dungeons &amp; Dragons, Online gaming conventions,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Skateboarding,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Digital Cash like (bitcoin, Dash, </a:t>
            </a:r>
            <a:r>
              <a:rPr lang="en-US" dirty="0" err="1"/>
              <a:t>Pivx</a:t>
            </a:r>
            <a:r>
              <a:rPr lang="en-US" dirty="0"/>
              <a:t>). 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What version of Node.js has LTS support?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( v6 and v10 )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What is the latest version of Npm?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( v6.4.1 ) as of 2 months ago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99F93-B869-47D3-832D-7B665A8B50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0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99F93-B869-47D3-832D-7B665A8B50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4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“Use even versions of Node.js for enterprise software”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Node 6.x EOL scheduled for April 2019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Node 10.x EOL scheduled for April 2021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Node 11.x EOL scheduled for June 2019</a:t>
            </a:r>
          </a:p>
          <a:p>
            <a:r>
              <a:rPr lang="en-US" dirty="0"/>
              <a:t>- LTS gets Bug fixes, security updates, non-</a:t>
            </a:r>
            <a:r>
              <a:rPr lang="en-US" dirty="0" err="1"/>
              <a:t>semver</a:t>
            </a:r>
            <a:r>
              <a:rPr lang="en-US" dirty="0"/>
              <a:t>-major npm updates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 not use EOL versions they are no longer getting security updates or patches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99F93-B869-47D3-832D-7B665A8B50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42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 a version number MAJOR.MINOR.PATCH, increment the: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MAJOR version when you make incompatible API changes,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MINOR version when you add functionality in a backwards-compatible manner, and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PATCH version when you make backwards-compatible bug fixes.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 labels for pre-release and build metadata are available as extensions to the MAJOR.MINOR.PATCH format.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99F93-B869-47D3-832D-7B665A8B50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98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Worry, Be Happy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99F93-B869-47D3-832D-7B665A8B50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42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Don’t be the one with video cameras that no one is watching or recording.</a:t>
            </a:r>
          </a:p>
          <a:p>
            <a:r>
              <a:rPr lang="en-US" dirty="0"/>
              <a:t>- example logging in as admin when there shouldn’t be any admins logging 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99F93-B869-47D3-832D-7B665A8B50E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09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OWASP initiative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99F93-B869-47D3-832D-7B665A8B50E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38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be this person!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99F93-B869-47D3-832D-7B665A8B50E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73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tecnotitlan.net/2013/10/30/twitter-mas-poder-facebook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wasp.org/index.php/Category:OWASP_Top_Ten_2017_Projec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Rv8Hlc" TargetMode="External"/><Relationship Id="rId2" Type="http://schemas.openxmlformats.org/officeDocument/2006/relationships/hyperlink" Target="http://bit.ly/2yN943x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hyperlink" Target="https://github.com/OWASP/NodeGoat" TargetMode="Externa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0natan/nodebestpractic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intrinsic/common-node-js-attack-vectors-the-dangers-of-malicious-modules-863ae949e7e8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1098" y="4938626"/>
            <a:ext cx="1851981" cy="47247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000" i="1" cap="none" dirty="0"/>
              <a:t>Tre’ Grisby</a:t>
            </a:r>
          </a:p>
          <a:p>
            <a:pPr algn="l"/>
            <a:endParaRPr lang="en-US" sz="2000" i="1" cap="none" dirty="0"/>
          </a:p>
        </p:txBody>
      </p:sp>
      <p:sp>
        <p:nvSpPr>
          <p:cNvPr id="5" name="TextBox 4"/>
          <p:cNvSpPr txBox="1"/>
          <p:nvPr/>
        </p:nvSpPr>
        <p:spPr>
          <a:xfrm>
            <a:off x="3196325" y="2249075"/>
            <a:ext cx="60789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n w="6600">
                  <a:solidFill>
                    <a:srgbClr val="CB3837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Node.js Security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6103F0-A42B-405C-8846-93780F7E4E6A}"/>
              </a:ext>
            </a:extLst>
          </p:cNvPr>
          <p:cNvSpPr txBox="1"/>
          <p:nvPr/>
        </p:nvSpPr>
        <p:spPr>
          <a:xfrm>
            <a:off x="4537432" y="3278962"/>
            <a:ext cx="31171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n w="6600">
                  <a:solidFill>
                    <a:srgbClr val="CB3837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Best Practices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CC67D4-9548-4EFD-8D24-3E3B92C67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150010" y="5065984"/>
            <a:ext cx="320892" cy="3208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0AC363-DF65-4836-B6DB-AE6119114EF2}"/>
              </a:ext>
            </a:extLst>
          </p:cNvPr>
          <p:cNvSpPr txBox="1"/>
          <p:nvPr/>
        </p:nvSpPr>
        <p:spPr>
          <a:xfrm>
            <a:off x="721098" y="5128648"/>
            <a:ext cx="27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Government IT Professional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7B02A-9284-480C-B694-1B11264C1248}"/>
              </a:ext>
            </a:extLst>
          </p:cNvPr>
          <p:cNvSpPr txBox="1"/>
          <p:nvPr/>
        </p:nvSpPr>
        <p:spPr>
          <a:xfrm>
            <a:off x="9863376" y="5041764"/>
            <a:ext cx="130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@Trewaters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3DE97-1B88-45EF-9065-A2179C8B94FA}"/>
              </a:ext>
            </a:extLst>
          </p:cNvPr>
          <p:cNvSpPr txBox="1"/>
          <p:nvPr/>
        </p:nvSpPr>
        <p:spPr>
          <a:xfrm>
            <a:off x="5248683" y="6368902"/>
            <a:ext cx="169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November 2018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EE17D2B-E2F9-4D80-8931-F7C5B30B1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150010" y="5459536"/>
            <a:ext cx="320892" cy="3208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3D05093-9C32-49FE-8551-DDCCFC2F3988}"/>
              </a:ext>
            </a:extLst>
          </p:cNvPr>
          <p:cNvSpPr txBox="1"/>
          <p:nvPr/>
        </p:nvSpPr>
        <p:spPr>
          <a:xfrm>
            <a:off x="9410688" y="5411096"/>
            <a:ext cx="175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JavaScriptDojo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71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9551" y="685800"/>
            <a:ext cx="4912898" cy="804672"/>
          </a:xfrm>
        </p:spPr>
        <p:txBody>
          <a:bodyPr>
            <a:normAutofit/>
          </a:bodyPr>
          <a:lstStyle/>
          <a:p>
            <a:r>
              <a:rPr lang="en-US" b="1" u="sng" dirty="0"/>
              <a:t>OWASP Top 10 Threats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7770-4796-4A6F-853C-14F99A76DF72}"/>
              </a:ext>
            </a:extLst>
          </p:cNvPr>
          <p:cNvSpPr txBox="1"/>
          <p:nvPr/>
        </p:nvSpPr>
        <p:spPr>
          <a:xfrm>
            <a:off x="3734939" y="1997839"/>
            <a:ext cx="49128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Injection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Broken Authentication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Sensitive Data Exposure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XML External Entities (XXE)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Broken Access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Security Misconfiguration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Cross-Site Scripting (XSS)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Insecure Deserialization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Using Components with Known Vulnerabilities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Insufficient Logging &amp; 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F7FFE-1968-4F0B-8C0F-E30E32976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1320635" cy="12698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1ACC47-33D1-41EB-813D-0D424708340B}"/>
              </a:ext>
            </a:extLst>
          </p:cNvPr>
          <p:cNvSpPr/>
          <p:nvPr/>
        </p:nvSpPr>
        <p:spPr>
          <a:xfrm>
            <a:off x="3047999" y="5367528"/>
            <a:ext cx="714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</a:t>
            </a:r>
            <a:r>
              <a:rPr lang="en-US" dirty="0">
                <a:hlinkClick r:id="rId3"/>
              </a:rPr>
              <a:t>www.owasp.org/index.php/Category:OWASP_Top_Ten_2017_Project</a:t>
            </a:r>
            <a:r>
              <a:rPr lang="en-US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67621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2FB946D-2326-449B-B771-9EDB01C8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24A0EC-9334-468D-849F-BF1FF8C6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EFFC263-7EB0-4842-BE9B-3176A41A7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8E227-9D43-49A1-9F32-E5DA7ADA64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4" r="1089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17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9551" y="685800"/>
            <a:ext cx="4912898" cy="804672"/>
          </a:xfrm>
        </p:spPr>
        <p:txBody>
          <a:bodyPr>
            <a:normAutofit/>
          </a:bodyPr>
          <a:lstStyle/>
          <a:p>
            <a:r>
              <a:rPr lang="en-US" b="1" u="sng" dirty="0"/>
              <a:t>OWASP Top 10 Threats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7770-4796-4A6F-853C-14F99A76DF72}"/>
              </a:ext>
            </a:extLst>
          </p:cNvPr>
          <p:cNvSpPr txBox="1"/>
          <p:nvPr/>
        </p:nvSpPr>
        <p:spPr>
          <a:xfrm>
            <a:off x="2103120" y="1828800"/>
            <a:ext cx="4912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1) Injection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C660F6-0644-4CE5-87B9-CB613E6B5D00}"/>
              </a:ext>
            </a:extLst>
          </p:cNvPr>
          <p:cNvSpPr txBox="1"/>
          <p:nvPr/>
        </p:nvSpPr>
        <p:spPr>
          <a:xfrm>
            <a:off x="2377440" y="2560320"/>
            <a:ext cx="55142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Prevent query injection vulnerabilities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ORM/ODM libraries like Mongoose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 JavaScript `eval` statements and `new Function`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000000"/>
                </a:highlight>
                <a:latin typeface="Consolas" panose="020B0609020204030204" pitchFamily="49" charset="0"/>
              </a:rPr>
              <a:t>eval()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000000"/>
                </a:highlight>
                <a:latin typeface="Consolas" panose="020B0609020204030204" pitchFamily="49" charset="0"/>
              </a:rPr>
              <a:t>new Function</a:t>
            </a:r>
            <a:endParaRPr lang="en-US" dirty="0"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 module loading using a variable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C0A9CD-C0E9-46E8-9E63-6E58B2715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865" y="4398497"/>
            <a:ext cx="7639379" cy="146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9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9551" y="685800"/>
            <a:ext cx="4912898" cy="804672"/>
          </a:xfrm>
        </p:spPr>
        <p:txBody>
          <a:bodyPr>
            <a:normAutofit/>
          </a:bodyPr>
          <a:lstStyle/>
          <a:p>
            <a:r>
              <a:rPr lang="en-US" b="1" u="sng" dirty="0"/>
              <a:t>OWASP Top 10 Threats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7770-4796-4A6F-853C-14F99A76DF72}"/>
              </a:ext>
            </a:extLst>
          </p:cNvPr>
          <p:cNvSpPr txBox="1"/>
          <p:nvPr/>
        </p:nvSpPr>
        <p:spPr>
          <a:xfrm>
            <a:off x="2103120" y="1828800"/>
            <a:ext cx="4912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2) Broken Authentication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BA2853-E5DD-4964-B09E-7F750025A389}"/>
              </a:ext>
            </a:extLst>
          </p:cNvPr>
          <p:cNvSpPr txBox="1"/>
          <p:nvPr/>
        </p:nvSpPr>
        <p:spPr>
          <a:xfrm flipH="1">
            <a:off x="2377440" y="2560320"/>
            <a:ext cx="7259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 using the Node.js crypto library for handling passwords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“</a:t>
            </a:r>
            <a:r>
              <a:rPr lang="en-US" dirty="0" err="1"/>
              <a:t>bcrypt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blacklisting JWT tokens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look up Randall </a:t>
            </a:r>
            <a:r>
              <a:rPr lang="en-US" dirty="0" err="1"/>
              <a:t>Degges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“JWT Suck (and are stupid)”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 the allowed login request of each user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“express-brute”</a:t>
            </a:r>
          </a:p>
        </p:txBody>
      </p:sp>
    </p:spTree>
    <p:extLst>
      <p:ext uri="{BB962C8B-B14F-4D97-AF65-F5344CB8AC3E}">
        <p14:creationId xmlns:p14="http://schemas.microsoft.com/office/powerpoint/2010/main" val="190402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9551" y="685800"/>
            <a:ext cx="4912898" cy="804672"/>
          </a:xfrm>
        </p:spPr>
        <p:txBody>
          <a:bodyPr>
            <a:normAutofit/>
          </a:bodyPr>
          <a:lstStyle/>
          <a:p>
            <a:r>
              <a:rPr lang="en-US" b="1" u="sng" dirty="0"/>
              <a:t>OWASP Top 10 Threats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7770-4796-4A6F-853C-14F99A76DF72}"/>
              </a:ext>
            </a:extLst>
          </p:cNvPr>
          <p:cNvSpPr txBox="1"/>
          <p:nvPr/>
        </p:nvSpPr>
        <p:spPr>
          <a:xfrm>
            <a:off x="2103120" y="1828800"/>
            <a:ext cx="4912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3) Sensitive Data Exposure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4ADEE-2AA1-4270-A4E5-AE8EF23F6B74}"/>
              </a:ext>
            </a:extLst>
          </p:cNvPr>
          <p:cNvSpPr txBox="1"/>
          <p:nvPr/>
        </p:nvSpPr>
        <p:spPr>
          <a:xfrm>
            <a:off x="2377440" y="2560320"/>
            <a:ext cx="69426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secrets from config files or use packages to encrypt them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“</a:t>
            </a:r>
            <a:r>
              <a:rPr lang="en-US" dirty="0" err="1"/>
              <a:t>cryptr</a:t>
            </a:r>
            <a:r>
              <a:rPr lang="en-US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configure </a:t>
            </a:r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</a:rPr>
              <a:t>.</a:t>
            </a:r>
            <a:r>
              <a:rPr lang="en-US" dirty="0" err="1">
                <a:solidFill>
                  <a:schemeClr val="bg1"/>
                </a:solidFill>
                <a:highlight>
                  <a:srgbClr val="C0C0C0"/>
                </a:highlight>
              </a:rPr>
              <a:t>gitignore</a:t>
            </a:r>
            <a:endParaRPr lang="en-US" dirty="0">
              <a:highlight>
                <a:srgbClr val="C0C0C0"/>
              </a:highligh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Environment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9FBC03-AECB-401B-A66B-08B660D5A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224" y="3709428"/>
            <a:ext cx="5927551" cy="115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9551" y="685800"/>
            <a:ext cx="4912898" cy="804672"/>
          </a:xfrm>
        </p:spPr>
        <p:txBody>
          <a:bodyPr>
            <a:normAutofit/>
          </a:bodyPr>
          <a:lstStyle/>
          <a:p>
            <a:r>
              <a:rPr lang="en-US" b="1" u="sng" dirty="0"/>
              <a:t>OWASP Top 10 Threats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7770-4796-4A6F-853C-14F99A76DF72}"/>
              </a:ext>
            </a:extLst>
          </p:cNvPr>
          <p:cNvSpPr txBox="1"/>
          <p:nvPr/>
        </p:nvSpPr>
        <p:spPr>
          <a:xfrm>
            <a:off x="2103120" y="1828800"/>
            <a:ext cx="4912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4) XML External Entities (XXE)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3CB70-8E36-4B25-94E7-7AC7EBCF42CE}"/>
              </a:ext>
            </a:extLst>
          </p:cNvPr>
          <p:cNvSpPr txBox="1"/>
          <p:nvPr/>
        </p:nvSpPr>
        <p:spPr>
          <a:xfrm>
            <a:off x="2377440" y="2560320"/>
            <a:ext cx="61637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unsafe code in a sandbox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a cloud serverless framework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libraries like “sandbox” or “vm2”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extra care when working with child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>
                <a:solidFill>
                  <a:srgbClr val="24292E"/>
                </a:solidFill>
                <a:highlight>
                  <a:srgbClr val="C0C0C0"/>
                </a:highlight>
                <a:latin typeface="SFMono-Regular"/>
              </a:rPr>
              <a:t>child_process.execFile</a:t>
            </a:r>
            <a:r>
              <a:rPr lang="en-US" dirty="0"/>
              <a:t> if you are unsure</a:t>
            </a:r>
          </a:p>
        </p:txBody>
      </p:sp>
    </p:spTree>
    <p:extLst>
      <p:ext uri="{BB962C8B-B14F-4D97-AF65-F5344CB8AC3E}">
        <p14:creationId xmlns:p14="http://schemas.microsoft.com/office/powerpoint/2010/main" val="143086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9551" y="685800"/>
            <a:ext cx="4912898" cy="804672"/>
          </a:xfrm>
        </p:spPr>
        <p:txBody>
          <a:bodyPr>
            <a:normAutofit/>
          </a:bodyPr>
          <a:lstStyle/>
          <a:p>
            <a:r>
              <a:rPr lang="en-US" b="1" u="sng" dirty="0"/>
              <a:t>OWASP Top 10 Threats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7770-4796-4A6F-853C-14F99A76DF72}"/>
              </a:ext>
            </a:extLst>
          </p:cNvPr>
          <p:cNvSpPr txBox="1"/>
          <p:nvPr/>
        </p:nvSpPr>
        <p:spPr>
          <a:xfrm>
            <a:off x="2103120" y="1828800"/>
            <a:ext cx="4912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5) Broken Access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158EA3-9106-4F05-B5AA-1D21560D65E3}"/>
              </a:ext>
            </a:extLst>
          </p:cNvPr>
          <p:cNvSpPr txBox="1"/>
          <p:nvPr/>
        </p:nvSpPr>
        <p:spPr>
          <a:xfrm>
            <a:off x="2377440" y="2560320"/>
            <a:ext cx="320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Node.js as non-root user</a:t>
            </a:r>
          </a:p>
        </p:txBody>
      </p:sp>
    </p:spTree>
    <p:extLst>
      <p:ext uri="{BB962C8B-B14F-4D97-AF65-F5344CB8AC3E}">
        <p14:creationId xmlns:p14="http://schemas.microsoft.com/office/powerpoint/2010/main" val="103460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9551" y="685800"/>
            <a:ext cx="4912898" cy="804672"/>
          </a:xfrm>
        </p:spPr>
        <p:txBody>
          <a:bodyPr>
            <a:normAutofit/>
          </a:bodyPr>
          <a:lstStyle/>
          <a:p>
            <a:r>
              <a:rPr lang="en-US" b="1" u="sng" dirty="0"/>
              <a:t>OWASP Top 10 Threats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7770-4796-4A6F-853C-14F99A76DF72}"/>
              </a:ext>
            </a:extLst>
          </p:cNvPr>
          <p:cNvSpPr txBox="1"/>
          <p:nvPr/>
        </p:nvSpPr>
        <p:spPr>
          <a:xfrm>
            <a:off x="2103120" y="1828800"/>
            <a:ext cx="4912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6) Security Misconfiguration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C3EAF5-2330-4236-BF63-781BCD946313}"/>
              </a:ext>
            </a:extLst>
          </p:cNvPr>
          <p:cNvSpPr txBox="1"/>
          <p:nvPr/>
        </p:nvSpPr>
        <p:spPr>
          <a:xfrm>
            <a:off x="2377440" y="2560320"/>
            <a:ext cx="63217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 the HTTP response headers for enhanced security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“helmet”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Hide error details from clients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set </a:t>
            </a:r>
            <a:r>
              <a:rPr lang="en-US" dirty="0">
                <a:solidFill>
                  <a:srgbClr val="24292E"/>
                </a:solidFill>
                <a:highlight>
                  <a:srgbClr val="C0C0C0"/>
                </a:highlight>
                <a:latin typeface="SFMono-Regular"/>
              </a:rPr>
              <a:t>NODE_ENV</a:t>
            </a:r>
            <a:r>
              <a:rPr lang="en-US" dirty="0">
                <a:latin typeface="SFMono-Regular"/>
              </a:rPr>
              <a:t> to </a:t>
            </a:r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  <a:latin typeface="SFMono-Regular"/>
              </a:rPr>
              <a:t>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Modify session middleware settings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“helmet” for express servers</a:t>
            </a:r>
          </a:p>
        </p:txBody>
      </p:sp>
    </p:spTree>
    <p:extLst>
      <p:ext uri="{BB962C8B-B14F-4D97-AF65-F5344CB8AC3E}">
        <p14:creationId xmlns:p14="http://schemas.microsoft.com/office/powerpoint/2010/main" val="368585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9551" y="685800"/>
            <a:ext cx="4912898" cy="804672"/>
          </a:xfrm>
        </p:spPr>
        <p:txBody>
          <a:bodyPr>
            <a:normAutofit/>
          </a:bodyPr>
          <a:lstStyle/>
          <a:p>
            <a:r>
              <a:rPr lang="en-US" b="1" u="sng" dirty="0"/>
              <a:t>OWASP Top 10 Threats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7770-4796-4A6F-853C-14F99A76DF72}"/>
              </a:ext>
            </a:extLst>
          </p:cNvPr>
          <p:cNvSpPr txBox="1"/>
          <p:nvPr/>
        </p:nvSpPr>
        <p:spPr>
          <a:xfrm>
            <a:off x="2103120" y="1828800"/>
            <a:ext cx="4912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7) Cross-Site Scripting (XSS)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F9FFC-A5F7-450F-A77B-58449214512A}"/>
              </a:ext>
            </a:extLst>
          </p:cNvPr>
          <p:cNvSpPr txBox="1"/>
          <p:nvPr/>
        </p:nvSpPr>
        <p:spPr>
          <a:xfrm>
            <a:off x="2377440" y="2560320"/>
            <a:ext cx="3562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Escape HTML, JS, and CSS 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“escape-html”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“node-</a:t>
            </a:r>
            <a:r>
              <a:rPr lang="en-US" dirty="0" err="1"/>
              <a:t>esapi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165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9551" y="685800"/>
            <a:ext cx="4912898" cy="804672"/>
          </a:xfrm>
        </p:spPr>
        <p:txBody>
          <a:bodyPr>
            <a:normAutofit/>
          </a:bodyPr>
          <a:lstStyle/>
          <a:p>
            <a:r>
              <a:rPr lang="en-US" b="1" u="sng" dirty="0"/>
              <a:t>OWASP Top 10 Threats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7770-4796-4A6F-853C-14F99A76DF72}"/>
              </a:ext>
            </a:extLst>
          </p:cNvPr>
          <p:cNvSpPr txBox="1"/>
          <p:nvPr/>
        </p:nvSpPr>
        <p:spPr>
          <a:xfrm>
            <a:off x="2103120" y="1828800"/>
            <a:ext cx="4912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8) Insecure Deserialization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429F8-4B69-40C0-A5A4-5E16B3292FBA}"/>
              </a:ext>
            </a:extLst>
          </p:cNvPr>
          <p:cNvSpPr txBox="1"/>
          <p:nvPr/>
        </p:nvSpPr>
        <p:spPr>
          <a:xfrm>
            <a:off x="2377440" y="2560320"/>
            <a:ext cx="66986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Validate incoming JSON schemas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“</a:t>
            </a:r>
            <a:r>
              <a:rPr lang="en-US" dirty="0" err="1"/>
              <a:t>jsonschema</a:t>
            </a:r>
            <a:r>
              <a:rPr lang="en-US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“</a:t>
            </a:r>
            <a:r>
              <a:rPr lang="en-US" dirty="0" err="1"/>
              <a:t>joi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 payload size using a reverse proxy or middleware.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configure express “body parser” to accept small-size payloads</a:t>
            </a:r>
          </a:p>
        </p:txBody>
      </p:sp>
    </p:spTree>
    <p:extLst>
      <p:ext uri="{BB962C8B-B14F-4D97-AF65-F5344CB8AC3E}">
        <p14:creationId xmlns:p14="http://schemas.microsoft.com/office/powerpoint/2010/main" val="228549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137" y="1010880"/>
            <a:ext cx="4309279" cy="1147530"/>
          </a:xfrm>
        </p:spPr>
        <p:txBody>
          <a:bodyPr/>
          <a:lstStyle/>
          <a:p>
            <a:pPr algn="ctr"/>
            <a:r>
              <a:rPr lang="en-US" u="sng" cap="none" dirty="0">
                <a:latin typeface="Agency FB" panose="020B0503020202020204" pitchFamily="34" charset="0"/>
              </a:rPr>
              <a:t>Tre’ Grisby</a:t>
            </a:r>
            <a:br>
              <a:rPr lang="en-US" u="sng" cap="none" dirty="0">
                <a:latin typeface="Agency FB" panose="020B0503020202020204" pitchFamily="34" charset="0"/>
              </a:rPr>
            </a:br>
            <a:r>
              <a:rPr lang="en-US" sz="2000" cap="none" dirty="0">
                <a:latin typeface="Agency FB" panose="020B0503020202020204" pitchFamily="34" charset="0"/>
              </a:rPr>
              <a:t>contact information</a:t>
            </a:r>
            <a:endParaRPr lang="en-US" sz="2000" u="sng" dirty="0">
              <a:latin typeface="Agency FB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138" y="2158409"/>
            <a:ext cx="4385926" cy="254118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Twitter </a:t>
            </a:r>
            <a:br>
              <a:rPr lang="en-US" dirty="0"/>
            </a:br>
            <a:r>
              <a:rPr lang="en-US" dirty="0"/>
              <a:t>( </a:t>
            </a:r>
            <a:r>
              <a:rPr lang="en-US" dirty="0">
                <a:solidFill>
                  <a:srgbClr val="FFC000"/>
                </a:solidFill>
              </a:rPr>
              <a:t>@trewaters </a:t>
            </a:r>
            <a:r>
              <a:rPr lang="en-US" dirty="0"/>
              <a:t>)</a:t>
            </a:r>
          </a:p>
          <a:p>
            <a:r>
              <a:rPr lang="en-US" dirty="0"/>
              <a:t>LinkedIn </a:t>
            </a:r>
            <a:br>
              <a:rPr lang="en-US" dirty="0"/>
            </a:br>
            <a:r>
              <a:rPr lang="en-US" dirty="0"/>
              <a:t>( </a:t>
            </a:r>
            <a:r>
              <a:rPr lang="en-US" dirty="0">
                <a:solidFill>
                  <a:srgbClr val="FFC000"/>
                </a:solidFill>
              </a:rPr>
              <a:t>linkedin.com/in/trewaters </a:t>
            </a:r>
            <a:r>
              <a:rPr lang="en-US" dirty="0"/>
              <a:t>)</a:t>
            </a:r>
          </a:p>
          <a:p>
            <a:r>
              <a:rPr lang="en-US" dirty="0"/>
              <a:t>Monthly Meetup </a:t>
            </a:r>
            <a:br>
              <a:rPr lang="en-US" dirty="0"/>
            </a:br>
            <a:r>
              <a:rPr lang="en-US" dirty="0"/>
              <a:t>“Berkeley JavaScript Dojo”</a:t>
            </a:r>
            <a:br>
              <a:rPr lang="en-US" dirty="0"/>
            </a:br>
            <a:r>
              <a:rPr lang="en-US" dirty="0"/>
              <a:t>( </a:t>
            </a:r>
            <a:r>
              <a:rPr lang="en-US" dirty="0">
                <a:solidFill>
                  <a:srgbClr val="FFC000"/>
                </a:solidFill>
              </a:rPr>
              <a:t>meetup.com/Berkeley-Javascript-Dojo</a:t>
            </a:r>
            <a:r>
              <a:rPr lang="en-US" dirty="0"/>
              <a:t> )</a:t>
            </a:r>
          </a:p>
          <a:p>
            <a:r>
              <a:rPr lang="en-US" dirty="0"/>
              <a:t>Google+ </a:t>
            </a:r>
            <a:br>
              <a:rPr lang="en-US" dirty="0"/>
            </a:br>
            <a:r>
              <a:rPr lang="en-US" dirty="0"/>
              <a:t>( </a:t>
            </a:r>
            <a:r>
              <a:rPr lang="en-US" dirty="0">
                <a:solidFill>
                  <a:srgbClr val="FFC000"/>
                </a:solidFill>
              </a:rPr>
              <a:t>plus.google.com/+TreGrisby </a:t>
            </a:r>
            <a:r>
              <a:rPr lang="en-US" dirty="0"/>
              <a:t>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915378" y="1754831"/>
            <a:ext cx="4309275" cy="2178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>
              <a:latin typeface="Agency FB" panose="020B0503020202020204" pitchFamily="34" charset="0"/>
            </a:endParaRPr>
          </a:p>
          <a:p>
            <a:r>
              <a:rPr lang="en-US" dirty="0"/>
              <a:t>Don’t be afraid, I will melt your brain</a:t>
            </a:r>
          </a:p>
          <a:p>
            <a:r>
              <a:rPr lang="en-US" dirty="0"/>
              <a:t>No </a:t>
            </a:r>
            <a:r>
              <a:rPr lang="en-US" dirty="0" err="1"/>
              <a:t>Rulez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All items are GUIDELINES !</a:t>
            </a:r>
          </a:p>
          <a:p>
            <a:r>
              <a:rPr lang="en-US" dirty="0"/>
              <a:t>Node.js is part of an ecosystem</a:t>
            </a:r>
            <a:br>
              <a:rPr lang="en-US" dirty="0"/>
            </a:b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408640" y="1573618"/>
            <a:ext cx="0" cy="2541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C99D87D8-993B-4D83-B850-2E34A41166BD}"/>
              </a:ext>
            </a:extLst>
          </p:cNvPr>
          <p:cNvSpPr txBox="1">
            <a:spLocks/>
          </p:cNvSpPr>
          <p:nvPr/>
        </p:nvSpPr>
        <p:spPr>
          <a:xfrm>
            <a:off x="5408640" y="836426"/>
            <a:ext cx="4309279" cy="11475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u="sng" cap="none" dirty="0">
                <a:latin typeface="Agency FB" panose="020B0503020202020204" pitchFamily="34" charset="0"/>
              </a:rPr>
              <a:t>Talking Points</a:t>
            </a:r>
            <a:endParaRPr lang="en-US" sz="2000" u="sng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91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9551" y="685800"/>
            <a:ext cx="4912898" cy="804672"/>
          </a:xfrm>
        </p:spPr>
        <p:txBody>
          <a:bodyPr>
            <a:normAutofit/>
          </a:bodyPr>
          <a:lstStyle/>
          <a:p>
            <a:r>
              <a:rPr lang="en-US" b="1" u="sng" dirty="0"/>
              <a:t>OWASP Top 10 Threats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7770-4796-4A6F-853C-14F99A76DF72}"/>
              </a:ext>
            </a:extLst>
          </p:cNvPr>
          <p:cNvSpPr txBox="1"/>
          <p:nvPr/>
        </p:nvSpPr>
        <p:spPr>
          <a:xfrm>
            <a:off x="2103119" y="1828800"/>
            <a:ext cx="6449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9) Using Components with Known Vulnerabilities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E5295-DFD3-4D37-9426-D3FD21F33B8F}"/>
              </a:ext>
            </a:extLst>
          </p:cNvPr>
          <p:cNvSpPr txBox="1"/>
          <p:nvPr/>
        </p:nvSpPr>
        <p:spPr>
          <a:xfrm>
            <a:off x="2377440" y="2560320"/>
            <a:ext cx="4249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npm audit fix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“npm-check”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578387-FCAE-4886-A47A-069EB7DCE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688" y="2593900"/>
            <a:ext cx="1729890" cy="2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9551" y="685800"/>
            <a:ext cx="4912898" cy="804672"/>
          </a:xfrm>
        </p:spPr>
        <p:txBody>
          <a:bodyPr>
            <a:normAutofit/>
          </a:bodyPr>
          <a:lstStyle/>
          <a:p>
            <a:r>
              <a:rPr lang="en-US" b="1" u="sng" dirty="0"/>
              <a:t>OWASP Top 10 Threats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7770-4796-4A6F-853C-14F99A76DF72}"/>
              </a:ext>
            </a:extLst>
          </p:cNvPr>
          <p:cNvSpPr txBox="1"/>
          <p:nvPr/>
        </p:nvSpPr>
        <p:spPr>
          <a:xfrm>
            <a:off x="2103120" y="1828800"/>
            <a:ext cx="4912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10) Insufficient Logging &amp; Monitoring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B5035-1BBF-4EAD-967F-DDDE2DCE9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937" y="2644170"/>
            <a:ext cx="4876800" cy="3252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5BDDB9-AB0D-4783-B2BC-6188548D91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25" b="7488"/>
          <a:stretch/>
        </p:blipFill>
        <p:spPr>
          <a:xfrm>
            <a:off x="6323737" y="2644170"/>
            <a:ext cx="4762500" cy="325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9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3864" y="685800"/>
            <a:ext cx="4364271" cy="804672"/>
          </a:xfrm>
        </p:spPr>
        <p:txBody>
          <a:bodyPr>
            <a:normAutofit/>
          </a:bodyPr>
          <a:lstStyle/>
          <a:p>
            <a:r>
              <a:rPr lang="en-US" b="1" u="sng" dirty="0"/>
              <a:t>Threats in the wild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7770-4796-4A6F-853C-14F99A76DF72}"/>
              </a:ext>
            </a:extLst>
          </p:cNvPr>
          <p:cNvSpPr txBox="1"/>
          <p:nvPr/>
        </p:nvSpPr>
        <p:spPr>
          <a:xfrm>
            <a:off x="2635533" y="2127574"/>
            <a:ext cx="69209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Electron.js was exploited. You should be using version 2 or higher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Node.js Integration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( </a:t>
            </a:r>
            <a:r>
              <a:rPr lang="en-US" dirty="0">
                <a:solidFill>
                  <a:srgbClr val="FFC000"/>
                </a:solidFill>
              </a:rPr>
              <a:t>http://bit.ly/2OhUrKs</a:t>
            </a:r>
            <a:r>
              <a:rPr lang="en-US" dirty="0"/>
              <a:t> ) #2 item in the list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Reverse Shell attack through using </a:t>
            </a:r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  <a:latin typeface="SFMono-Regular"/>
              </a:rPr>
              <a:t>eval()</a:t>
            </a:r>
            <a:r>
              <a:rPr lang="en-US" dirty="0">
                <a:solidFill>
                  <a:schemeClr val="bg1"/>
                </a:solidFill>
                <a:latin typeface="SFMono-Regular"/>
              </a:rPr>
              <a:t> </a:t>
            </a:r>
            <a:endParaRPr lang="en-US" dirty="0">
              <a:latin typeface="SFMono-Regular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SFMono-Regular"/>
              </a:rPr>
              <a:t>( </a:t>
            </a:r>
            <a:r>
              <a:rPr lang="en-US" dirty="0">
                <a:solidFill>
                  <a:srgbClr val="FFC000"/>
                </a:solidFill>
                <a:latin typeface="SFMono-Regula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http://bit.ly/2yN943x</a:t>
            </a:r>
            <a:r>
              <a:rPr lang="en-US" dirty="0">
                <a:latin typeface="SFMono-Regular"/>
              </a:rPr>
              <a:t> 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Common Vulnerabilities and Exposure (CVE)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( </a:t>
            </a: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http://bit.ly/2Rv8Hlc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 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4F4682-722B-47FE-A62F-0F35134EE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530" y="2127574"/>
            <a:ext cx="997999" cy="108164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924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77FA9E-5F9F-48BC-9C04-9A7B61FFE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u="sng"/>
              <a:t>NodeGoat</a:t>
            </a:r>
            <a:endParaRPr lang="en-US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7770-4796-4A6F-853C-14F99A76DF72}"/>
              </a:ext>
            </a:extLst>
          </p:cNvPr>
          <p:cNvSpPr txBox="1"/>
          <p:nvPr/>
        </p:nvSpPr>
        <p:spPr>
          <a:xfrm>
            <a:off x="802178" y="2261420"/>
            <a:ext cx="4503600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Deploy on Heroku and check for exploits.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 err="1"/>
              <a:t>NodeGoat</a:t>
            </a:r>
            <a:r>
              <a:rPr lang="en-US" dirty="0"/>
              <a:t> has a guide on ways to fix its vulnerabilities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u="sng" dirty="0">
                <a:hlinkClick r:id="rId5"/>
              </a:rPr>
              <a:t>github.com/OWASP/NodeGoat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B2C62-889E-459F-82C0-CD958E52B2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6077" y="796413"/>
            <a:ext cx="5102943" cy="51029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3717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D0DC6A-7F02-4353-8409-8A6AD0111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580" y="798403"/>
            <a:ext cx="7877175" cy="526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61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B177FA9E-5F9F-48BC-9C04-9A7B61FFE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9183" y="577877"/>
            <a:ext cx="5270091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u="sng" dirty="0"/>
              <a:t>Disclose  vulnerabilities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7770-4796-4A6F-853C-14F99A76DF72}"/>
              </a:ext>
            </a:extLst>
          </p:cNvPr>
          <p:cNvSpPr txBox="1"/>
          <p:nvPr/>
        </p:nvSpPr>
        <p:spPr>
          <a:xfrm>
            <a:off x="802178" y="2261420"/>
            <a:ext cx="4002936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b="1" dirty="0"/>
              <a:t>Report issues: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email </a:t>
            </a:r>
            <a:br>
              <a:rPr lang="en-US" dirty="0"/>
            </a:br>
            <a:r>
              <a:rPr lang="en-US" dirty="0"/>
              <a:t>( </a:t>
            </a:r>
            <a:r>
              <a:rPr lang="en-US" dirty="0">
                <a:solidFill>
                  <a:srgbClr val="FFC000"/>
                </a:solidFill>
              </a:rPr>
              <a:t>security@nodejs.org </a:t>
            </a:r>
            <a:r>
              <a:rPr lang="en-US" dirty="0"/>
              <a:t>)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website </a:t>
            </a:r>
            <a:br>
              <a:rPr lang="en-US" dirty="0"/>
            </a:br>
            <a:r>
              <a:rPr lang="en-US" dirty="0"/>
              <a:t>( </a:t>
            </a:r>
            <a:r>
              <a:rPr lang="en-US" dirty="0">
                <a:solidFill>
                  <a:srgbClr val="FFC000"/>
                </a:solidFill>
              </a:rPr>
              <a:t>hackerone.com/node.js </a:t>
            </a:r>
            <a:r>
              <a:rPr lang="en-US" dirty="0"/>
              <a:t>)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more security info here </a:t>
            </a:r>
            <a:br>
              <a:rPr lang="en-US" dirty="0"/>
            </a:br>
            <a:r>
              <a:rPr lang="en-US" dirty="0"/>
              <a:t>( </a:t>
            </a:r>
            <a:r>
              <a:rPr lang="en-US" dirty="0">
                <a:solidFill>
                  <a:srgbClr val="FFC000"/>
                </a:solidFill>
              </a:rPr>
              <a:t>nodejs.org/</a:t>
            </a:r>
            <a:r>
              <a:rPr lang="en-US" dirty="0" err="1">
                <a:solidFill>
                  <a:srgbClr val="FFC000"/>
                </a:solidFill>
              </a:rPr>
              <a:t>en</a:t>
            </a:r>
            <a:r>
              <a:rPr lang="en-US" dirty="0">
                <a:solidFill>
                  <a:srgbClr val="FFC000"/>
                </a:solidFill>
              </a:rPr>
              <a:t>/security 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b="1" dirty="0">
                <a:solidFill>
                  <a:schemeClr val="bg1"/>
                </a:solidFill>
                <a:highlight>
                  <a:srgbClr val="C0C0C0"/>
                </a:highlight>
                <a:latin typeface="SFMono-Regular"/>
              </a:rPr>
              <a:t>security.md</a:t>
            </a:r>
            <a:r>
              <a:rPr lang="en-US" dirty="0">
                <a:latin typeface="SFMono-Regular"/>
              </a:rPr>
              <a:t> 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Add to repo 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How should someone report issues</a:t>
            </a:r>
            <a:br>
              <a:rPr lang="en-US" dirty="0"/>
            </a:br>
            <a:r>
              <a:rPr lang="en-US" dirty="0"/>
              <a:t>( </a:t>
            </a:r>
            <a:r>
              <a:rPr lang="en-US" dirty="0">
                <a:solidFill>
                  <a:srgbClr val="FFC000"/>
                </a:solidFill>
              </a:rPr>
              <a:t>github.com/</a:t>
            </a:r>
            <a:r>
              <a:rPr lang="en-US" dirty="0" err="1">
                <a:solidFill>
                  <a:srgbClr val="FFC000"/>
                </a:solidFill>
              </a:rPr>
              <a:t>securitytxt</a:t>
            </a:r>
            <a:r>
              <a:rPr lang="en-US" dirty="0">
                <a:solidFill>
                  <a:srgbClr val="FFC000"/>
                </a:solidFill>
              </a:rPr>
              <a:t>/security-txt</a:t>
            </a:r>
            <a:r>
              <a:rPr lang="en-US" dirty="0"/>
              <a:t> )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19868-58D2-46AF-8114-E5A87C205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4229" y="2261418"/>
            <a:ext cx="6095593" cy="342877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3945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027" y="685800"/>
            <a:ext cx="4644167" cy="804672"/>
          </a:xfrm>
        </p:spPr>
        <p:txBody>
          <a:bodyPr>
            <a:normAutofit/>
          </a:bodyPr>
          <a:lstStyle/>
          <a:p>
            <a:r>
              <a:rPr lang="en-US" b="1" u="sng" dirty="0"/>
              <a:t>acknowledgements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77770-4796-4A6F-853C-14F99A76DF72}"/>
              </a:ext>
            </a:extLst>
          </p:cNvPr>
          <p:cNvSpPr txBox="1"/>
          <p:nvPr/>
        </p:nvSpPr>
        <p:spPr>
          <a:xfrm>
            <a:off x="613027" y="2048105"/>
            <a:ext cx="573777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i0natan</a:t>
            </a:r>
          </a:p>
          <a:p>
            <a:r>
              <a:rPr lang="en-US" dirty="0"/>
              <a:t>( </a:t>
            </a:r>
            <a:r>
              <a:rPr lang="en-US" dirty="0">
                <a:hlinkClick r:id="rId3"/>
              </a:rPr>
              <a:t>https://github.com/i0natan/nodebestpractices</a:t>
            </a:r>
            <a:r>
              <a:rPr lang="en-US" dirty="0"/>
              <a:t>  )</a:t>
            </a:r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Thomas Hunter II</a:t>
            </a:r>
          </a:p>
          <a:p>
            <a:r>
              <a:rPr lang="en-US" dirty="0"/>
              <a:t>( </a:t>
            </a:r>
            <a:r>
              <a:rPr lang="en-US" u="sng" dirty="0">
                <a:hlinkClick r:id="rId4"/>
              </a:rPr>
              <a:t>https://medium.com/intrinsic/common-node-js-attack-vectors-the-dangers-of-malicious-modules-863ae949e7e8</a:t>
            </a:r>
            <a:r>
              <a:rPr lang="en-US" dirty="0"/>
              <a:t> 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660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32DA31-8308-4F44-87C4-068169AA4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D77770-4796-4A6F-853C-14F99A76DF72}"/>
              </a:ext>
            </a:extLst>
          </p:cNvPr>
          <p:cNvSpPr txBox="1"/>
          <p:nvPr/>
        </p:nvSpPr>
        <p:spPr>
          <a:xfrm>
            <a:off x="322697" y="685800"/>
            <a:ext cx="2286447" cy="6714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u="sng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Hiring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FF1A693B-B01F-495D-B7C3-A8A32FABD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42EA3D89-AA8F-4B30-BD32-689BC08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560822-202F-44A1-8AD0-4DFA0B978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6819FEB-3028-4930-BB95-4DF764A29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F9F751C-6659-4D1E-92FD-F65307754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D2BF8AC-7D53-4998-8B45-DDA32D624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C5B4D07-C909-48CD-A1B0-D48FD4D9B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043747-57B7-424E-81AA-F86746B46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1A125-4718-4F53-81E7-7DD538EF2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4490403-923C-4FBB-B4B5-9708272E7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1AF7DE2-46D4-4A1A-8502-679599FAA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AF0E1CC-1975-466F-9B4D-9727ECE1C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DF1D877-8EFC-4F1B-A677-51DE12C74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7BC62A0-A1B6-4F2C-A7D7-6DDE86ED3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DD51015-48F8-4C3D-A4CE-D9A9F52CB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C8DF23A-8AC4-4AB0-89CF-DC73E1958E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9F8B4E1-78B6-497E-ACAF-4EAF766F1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DC6E287-A402-4B78-B9DE-59A55DEA4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F1FD36A-C6E2-4FAD-A06A-17C2826DC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98148C8-561B-41C5-B84D-9038A55FF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0E1BA28-1C9D-4B6A-8610-6EED517A2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856D590-837C-4B34-AD19-BB4200B1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26A8CDB-67AB-41B4-9D28-BB0A3D295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CE0B0B9-59BC-4F11-8D94-F395B1F84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84D4EEB-3A53-40A0-B4CB-9D0CC6FC1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73CEA0B-0FD7-469F-BFEB-12DEE7C9E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A16A0F7-B0E9-4216-A538-A000F19FC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A2F049B-0BE4-4AE2-ABF4-D604BE5B5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A867C9-DE9A-4405-8E53-AC18CCEE7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88425B5-1685-4D9F-87AA-213D8596F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F675449-5E54-4703-A333-7C844C69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85F835A-372F-42AB-A530-928AC447F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68D73EC-6E94-474A-95AE-0DF8F01A3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CD7A246-2853-41AC-AEBA-B812D2DA5B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EC8E081-AEE0-4D38-A497-DAE57B9C5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EDFBE0B-3ABF-4BFB-A687-82C67B589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B06B412-2CD5-479C-9885-1D6B02E5C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F49912C-3259-4D0B-AB19-33BC8EA82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DD0A671-A77D-4985-8C1C-F7D735D9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1791C46-32E4-4EA5-BCD1-6C917687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84802A4-337B-4DEE-935B-E5F9C0FA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18A605A-F0CB-4C95-B35C-187301ECA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4BBF6C9-9BE3-4B76-969D-FCC5846CB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F940DB1-E3A8-4445-B07A-DB784F68D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B42900D-37AA-4CC9-A27D-35327F49D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01FC7C9-6B6B-4D53-B616-5509384E5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5BBD75B-7F19-4752-A6BD-1642C987C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8099A3D-93D4-47B2-BC23-8DB271983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4A144D2-82FB-4610-ABA1-B9FBD7391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782A9D6-5B2B-47A8-AB6D-7A5C6163C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4D4EB4F-C925-4F2D-A620-1588FC290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104374-7C09-4324-B491-1E6EA7658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82E5189-2C41-4C43-B8EC-13E0ACF46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5DADB3E-0B98-443D-9A49-BBC833BF3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883516F-515E-4DBE-A2EB-0500F413A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A34DACD-FEC2-494D-A789-C09F9A2B5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7D83997-606B-41D3-9439-E2D41C784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A30A759-F1D3-4894-AC5E-96686CBD7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5599209-8D45-463F-A6C3-95AC93BC4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D0DD26B-6FDE-4C29-A30B-903D439BE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1479C92-3879-47DD-9741-AD21E3873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B70162F-223D-4EB1-9505-35D2AB612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D4B954B-C564-4F7B-8B86-5E2336FF9F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2E90741-9F35-41E1-BF27-FBC92A75D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8E2D2E8-098F-44DD-B4D6-D7514EB72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376E433-9794-487F-9D24-65C61C40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971FF63-F764-417E-8C5D-B6FB5205A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333B6C0-D004-4DF4-A04D-6BE5BB856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4BD1ECB-7B27-4957-9983-E91CAA5CE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F4CFF6C-2989-4090-BAE6-A14B3B855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7DB52A-D2E0-40E4-9419-EA35343EC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8D20BB4-F6E3-4D47-B94E-E3431DA39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0728C10-A418-4572-9383-B5EF0A106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C9E6DDC-9AD5-4EC0-8300-494012BEA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CE0F0A0-5FD7-4A21-B839-69241D58A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E29FDB8-240A-41E1-B846-0C9D20B0F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E05712F-D9DC-499D-8805-38FDC2D0C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B87446A-0ADE-4BB1-AE78-7146B2676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8188F5D-F806-47EF-9225-C9B1A0AD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2270029-B1B7-43AD-B34D-9B7AA9742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8013433-8074-40C7-812C-8A1B61DEF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C5BB5AC-9FCB-4574-970C-2AF26C22F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679" y="3456607"/>
            <a:ext cx="5124328" cy="11657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9C607-25F0-4F06-835C-F472AA43328E}"/>
              </a:ext>
            </a:extLst>
          </p:cNvPr>
          <p:cNvSpPr txBox="1"/>
          <p:nvPr/>
        </p:nvSpPr>
        <p:spPr>
          <a:xfrm>
            <a:off x="284723" y="1501616"/>
            <a:ext cx="4878921" cy="3139321"/>
          </a:xfrm>
          <a:prstGeom prst="rect">
            <a:avLst/>
          </a:prstGeom>
          <a:solidFill>
            <a:srgbClr val="26B67C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Mid to Senior Level Engineer</a:t>
            </a:r>
          </a:p>
          <a:p>
            <a:endParaRPr lang="en-US" dirty="0"/>
          </a:p>
          <a:p>
            <a:r>
              <a:rPr lang="en-US" dirty="0"/>
              <a:t>Ruby on Rails code base, </a:t>
            </a:r>
          </a:p>
          <a:p>
            <a:r>
              <a:rPr lang="en-US" dirty="0"/>
              <a:t>new projects in React.js</a:t>
            </a:r>
          </a:p>
          <a:p>
            <a:endParaRPr lang="en-US" dirty="0"/>
          </a:p>
          <a:p>
            <a:r>
              <a:rPr lang="en-US" dirty="0"/>
              <a:t>Located near Downtown Berkeley BART station</a:t>
            </a:r>
          </a:p>
          <a:p>
            <a:endParaRPr lang="en-US" dirty="0"/>
          </a:p>
          <a:p>
            <a:r>
              <a:rPr lang="en-US" dirty="0"/>
              <a:t>Twitter ( @</a:t>
            </a:r>
            <a:r>
              <a:rPr lang="en-US" dirty="0" err="1"/>
              <a:t>Magoosh</a:t>
            </a:r>
            <a:r>
              <a:rPr lang="en-US" dirty="0"/>
              <a:t> )</a:t>
            </a:r>
          </a:p>
          <a:p>
            <a:endParaRPr lang="en-US" dirty="0"/>
          </a:p>
          <a:p>
            <a:pPr algn="ctr"/>
            <a:r>
              <a:rPr lang="en-US" u="sng" dirty="0"/>
              <a:t>Magoosh.com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554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24110" y="2708375"/>
            <a:ext cx="65437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Finished… The End…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72305" y="5468470"/>
            <a:ext cx="4047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Slides and Notes </a:t>
            </a:r>
          </a:p>
          <a:p>
            <a:pPr algn="ctr"/>
            <a:r>
              <a:rPr lang="en-US" dirty="0"/>
              <a:t>github.com/Trewaters/SFNode-Nov-2018</a:t>
            </a:r>
          </a:p>
        </p:txBody>
      </p:sp>
    </p:spTree>
    <p:extLst>
      <p:ext uri="{BB962C8B-B14F-4D97-AF65-F5344CB8AC3E}">
        <p14:creationId xmlns:p14="http://schemas.microsoft.com/office/powerpoint/2010/main" val="3248800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79414-4EE8-4D9A-8C94-12007390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611" y="685800"/>
            <a:ext cx="3400777" cy="1456267"/>
          </a:xfrm>
        </p:spPr>
        <p:txBody>
          <a:bodyPr/>
          <a:lstStyle/>
          <a:p>
            <a:r>
              <a:rPr lang="en-US" b="1" u="sng" dirty="0"/>
              <a:t>Quick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7815F-9901-41F2-9CDF-63C74A1DF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3021" y="2082801"/>
            <a:ext cx="6445956" cy="3556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3600" dirty="0"/>
              <a:t> Layers of security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 Specific Threats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/>
              <a:t> Community </a:t>
            </a:r>
            <a:r>
              <a:rPr lang="en-US" sz="3600" dirty="0"/>
              <a:t>Expectations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34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1486" y="689169"/>
            <a:ext cx="2589028" cy="805901"/>
          </a:xfrm>
        </p:spPr>
        <p:txBody>
          <a:bodyPr/>
          <a:lstStyle/>
          <a:p>
            <a:r>
              <a:rPr lang="en-US" b="1" u="sng" dirty="0"/>
              <a:t>OWASP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8890" y="2174358"/>
            <a:ext cx="5394219" cy="3289463"/>
          </a:xfrm>
        </p:spPr>
        <p:txBody>
          <a:bodyPr>
            <a:normAutofit/>
          </a:bodyPr>
          <a:lstStyle/>
          <a:p>
            <a:r>
              <a:rPr lang="en-US" dirty="0"/>
              <a:t>The “Open Web Application Security”</a:t>
            </a:r>
          </a:p>
          <a:p>
            <a:r>
              <a:rPr lang="en-US" dirty="0"/>
              <a:t>List Top 10 Application Security Risks in 2017</a:t>
            </a:r>
          </a:p>
          <a:p>
            <a:r>
              <a:rPr lang="en-US" dirty="0"/>
              <a:t>November 5</a:t>
            </a:r>
            <a:r>
              <a:rPr lang="en-US" baseline="30000" dirty="0"/>
              <a:t>th</a:t>
            </a:r>
            <a:r>
              <a:rPr lang="en-US" dirty="0"/>
              <a:t> meetup in ( San </a:t>
            </a:r>
            <a:r>
              <a:rPr lang="en-US" dirty="0" err="1"/>
              <a:t>Francicso</a:t>
            </a:r>
            <a:r>
              <a:rPr lang="en-US" dirty="0"/>
              <a:t> )</a:t>
            </a:r>
          </a:p>
          <a:p>
            <a:r>
              <a:rPr lang="en-US" dirty="0"/>
              <a:t>November 13</a:t>
            </a:r>
            <a:r>
              <a:rPr lang="en-US" baseline="30000" dirty="0"/>
              <a:t>th</a:t>
            </a:r>
            <a:r>
              <a:rPr lang="en-US" dirty="0"/>
              <a:t> meetup in ( Los Altos )</a:t>
            </a:r>
          </a:p>
          <a:p>
            <a:r>
              <a:rPr lang="en-US" dirty="0"/>
              <a:t>November 14</a:t>
            </a:r>
            <a:r>
              <a:rPr lang="en-US" baseline="30000" dirty="0"/>
              <a:t>th</a:t>
            </a:r>
            <a:r>
              <a:rPr lang="en-US" dirty="0"/>
              <a:t> meetup in ( San Francisco )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 </a:t>
            </a:r>
            <a:r>
              <a:rPr lang="en-US" u="sng" dirty="0"/>
              <a:t>meetup.com/Bay-Area-OWASP</a:t>
            </a:r>
            <a:r>
              <a:rPr lang="en-US" dirty="0"/>
              <a:t> )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F9BD3D-76D4-43CA-A932-B1EDDA344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57200"/>
            <a:ext cx="1320635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8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/>
          </a:blipFill>
          <a:ln>
            <a:noFill/>
          </a:ln>
          <a:effectLst/>
        </p:spPr>
      </p:sp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6703" y="685800"/>
            <a:ext cx="4911547" cy="804672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 u="sng" dirty="0"/>
              <a:t>Node packet manager</a:t>
            </a:r>
            <a:endParaRPr lang="en-US" sz="3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D84471-E9AC-491A-936D-5AC9CB139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7200"/>
            <a:ext cx="1905266" cy="743054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09E80CC-B49D-4FCE-A348-0B901EDA6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9423" y="2332313"/>
            <a:ext cx="6595533" cy="31016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Audits, available in npm v6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Two-Factor Authentication ( 2fa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One Time Password ( OTP ), </a:t>
            </a:r>
            <a:r>
              <a:rPr lang="en-US" sz="1800" dirty="0" err="1"/>
              <a:t>Authy</a:t>
            </a:r>
            <a:r>
              <a:rPr lang="en-US" sz="1800" dirty="0"/>
              <a:t> or Google Authenticator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Recover your 2fa and OTP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Yarn should work with 2fa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834D5B-53D5-4F82-8F6A-D49D8A9C1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435" y="2495055"/>
            <a:ext cx="1729890" cy="2895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E7CBC2-8054-4B64-A43D-73F06C4AB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3435" y="4157133"/>
            <a:ext cx="868680" cy="8686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9AE8BB-6828-4D32-A808-E6356FBB0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2863" y="4157133"/>
            <a:ext cx="864945" cy="8649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CBFE951-B605-43E5-9B80-8EDFB21CB5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3435" y="2893781"/>
            <a:ext cx="964545" cy="119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9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74D52-634C-44D4-ABCF-F2688E6C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041" y="685800"/>
            <a:ext cx="2822943" cy="804672"/>
          </a:xfrm>
        </p:spPr>
        <p:txBody>
          <a:bodyPr/>
          <a:lstStyle/>
          <a:p>
            <a:r>
              <a:rPr lang="en-US" b="1" u="sng" dirty="0"/>
              <a:t>npm-check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C40C6-AAB2-4AC9-B253-D89B12205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070" y="1419085"/>
            <a:ext cx="9538026" cy="938082"/>
          </a:xfrm>
        </p:spPr>
        <p:txBody>
          <a:bodyPr/>
          <a:lstStyle/>
          <a:p>
            <a:r>
              <a:rPr lang="en-US" dirty="0"/>
              <a:t>Check for outdated, incorrect, and unused dependencies</a:t>
            </a:r>
          </a:p>
          <a:p>
            <a:r>
              <a:rPr lang="en-US" dirty="0"/>
              <a:t>Research your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A0F20-ED50-4C9A-8CDD-83CF384E9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903" y="2320139"/>
            <a:ext cx="8780193" cy="442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1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4306" y="685800"/>
            <a:ext cx="6688265" cy="804672"/>
          </a:xfrm>
        </p:spPr>
        <p:txBody>
          <a:bodyPr>
            <a:normAutofit/>
          </a:bodyPr>
          <a:lstStyle/>
          <a:p>
            <a:r>
              <a:rPr lang="en-US" b="1" u="sng" dirty="0"/>
              <a:t>Embrace Linter Security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F9174-FAE6-4BAF-A3F6-8B515D31D535}"/>
              </a:ext>
            </a:extLst>
          </p:cNvPr>
          <p:cNvSpPr txBox="1"/>
          <p:nvPr/>
        </p:nvSpPr>
        <p:spPr>
          <a:xfrm>
            <a:off x="3202820" y="2153483"/>
            <a:ext cx="34822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Unsafe </a:t>
            </a:r>
            <a:r>
              <a:rPr lang="en-US" dirty="0" err="1"/>
              <a:t>regexp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Buffer </a:t>
            </a:r>
            <a:r>
              <a:rPr lang="en-US" dirty="0" err="1"/>
              <a:t>noassert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Child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Disable mustache escape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 with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</a:t>
            </a:r>
            <a:r>
              <a:rPr lang="en-US" dirty="0" err="1"/>
              <a:t>csrf</a:t>
            </a:r>
            <a:r>
              <a:rPr lang="en-US" dirty="0"/>
              <a:t> before method override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literal fs filename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literal </a:t>
            </a:r>
            <a:r>
              <a:rPr lang="en-US" dirty="0" err="1"/>
              <a:t>regexp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literal require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 injection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timing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Pseudo random bytes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SQL literal injection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literal buffer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4AF5F-B633-4A3B-9545-C655C9DF4860}"/>
              </a:ext>
            </a:extLst>
          </p:cNvPr>
          <p:cNvSpPr txBox="1"/>
          <p:nvPr/>
        </p:nvSpPr>
        <p:spPr>
          <a:xfrm>
            <a:off x="7986595" y="2153483"/>
            <a:ext cx="32739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Unsafe regex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Buffer </a:t>
            </a:r>
            <a:r>
              <a:rPr lang="en-US" dirty="0" err="1"/>
              <a:t>noassert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Child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Disable mustache escape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 with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csrf</a:t>
            </a:r>
            <a:r>
              <a:rPr lang="en-US" dirty="0"/>
              <a:t> before method override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literal fs filename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literal </a:t>
            </a:r>
            <a:r>
              <a:rPr lang="en-US" dirty="0" err="1"/>
              <a:t>regexp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literal require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injection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timing attacks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PseudoRandomBytes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0AF74A-82AA-4A7E-9367-023EA8CA0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745620" cy="1828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0FE8D7-4AE0-4794-BFA5-F00D0DEC7660}"/>
              </a:ext>
            </a:extLst>
          </p:cNvPr>
          <p:cNvSpPr txBox="1"/>
          <p:nvPr/>
        </p:nvSpPr>
        <p:spPr>
          <a:xfrm>
            <a:off x="8266574" y="1490472"/>
            <a:ext cx="1059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err="1"/>
              <a:t>ESLint</a:t>
            </a:r>
            <a:endParaRPr lang="en-US" sz="2800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EC1BB-F905-4EC3-83C7-7F101CBD7551}"/>
              </a:ext>
            </a:extLst>
          </p:cNvPr>
          <p:cNvSpPr txBox="1"/>
          <p:nvPr/>
        </p:nvSpPr>
        <p:spPr>
          <a:xfrm>
            <a:off x="3439491" y="1589046"/>
            <a:ext cx="1061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TSLint</a:t>
            </a:r>
            <a:endParaRPr lang="en-US" sz="28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4922BD-06F4-448C-BBE1-3F53C6A65B43}"/>
              </a:ext>
            </a:extLst>
          </p:cNvPr>
          <p:cNvCxnSpPr/>
          <p:nvPr/>
        </p:nvCxnSpPr>
        <p:spPr>
          <a:xfrm>
            <a:off x="6968650" y="2049816"/>
            <a:ext cx="0" cy="4088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6B45AB1-33F4-46E8-9680-71AB422CA641}"/>
              </a:ext>
            </a:extLst>
          </p:cNvPr>
          <p:cNvSpPr/>
          <p:nvPr/>
        </p:nvSpPr>
        <p:spPr>
          <a:xfrm>
            <a:off x="6074815" y="1589046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(security plugins)</a:t>
            </a:r>
          </a:p>
        </p:txBody>
      </p:sp>
    </p:spTree>
    <p:extLst>
      <p:ext uri="{BB962C8B-B14F-4D97-AF65-F5344CB8AC3E}">
        <p14:creationId xmlns:p14="http://schemas.microsoft.com/office/powerpoint/2010/main" val="72150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>
            <a:noFill/>
          </a:ln>
          <a:effectLst/>
        </p:spPr>
      </p:sp>
      <p:pic>
        <p:nvPicPr>
          <p:cNvPr id="8" name="Picture 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4730" y="685800"/>
            <a:ext cx="3939364" cy="8046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dirty="0"/>
              <a:t>Security Patches</a:t>
            </a:r>
            <a:endParaRPr lang="en-US" sz="36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A4618D-A0F2-40CE-B5D1-A729C799F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64094" y="1658022"/>
            <a:ext cx="4124731" cy="451417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even versions of Node.js… please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“Release Working Group”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Current, Active, Maintenance… Release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Term Support ( LTS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 years from Current to EOL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End of Life ( EOL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Track updates with “</a:t>
            </a:r>
            <a:r>
              <a:rPr lang="en-US" dirty="0" err="1"/>
              <a:t>SemVer</a:t>
            </a:r>
            <a:r>
              <a:rPr lang="en-US" dirty="0"/>
              <a:t>”!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Semver</a:t>
            </a:r>
            <a:r>
              <a:rPr lang="en-US" dirty="0"/>
              <a:t>”...?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945AA2-3A5F-4514-8C0C-3D917070A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44" y="2074673"/>
            <a:ext cx="7057674" cy="3675872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379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5345" y="685800"/>
            <a:ext cx="6821310" cy="804672"/>
          </a:xfrm>
        </p:spPr>
        <p:txBody>
          <a:bodyPr>
            <a:normAutofit/>
          </a:bodyPr>
          <a:lstStyle/>
          <a:p>
            <a:r>
              <a:rPr lang="en-US" b="1" u="sng" dirty="0"/>
              <a:t>Semantic Versioning ( </a:t>
            </a:r>
            <a:r>
              <a:rPr lang="en-US" b="1" u="sng" dirty="0" err="1"/>
              <a:t>Semver</a:t>
            </a:r>
            <a:r>
              <a:rPr lang="en-US" b="1" u="sng" dirty="0"/>
              <a:t> 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A43B07-878E-4D5C-A78A-2F129464A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101" y="2376676"/>
            <a:ext cx="4991797" cy="23530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4BEF70-EB55-48E0-B5E8-054EC8334BC7}"/>
              </a:ext>
            </a:extLst>
          </p:cNvPr>
          <p:cNvSpPr txBox="1"/>
          <p:nvPr/>
        </p:nvSpPr>
        <p:spPr>
          <a:xfrm>
            <a:off x="4196643" y="5323495"/>
            <a:ext cx="3798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Major . Minor . Patch</a:t>
            </a:r>
          </a:p>
        </p:txBody>
      </p:sp>
    </p:spTree>
    <p:extLst>
      <p:ext uri="{BB962C8B-B14F-4D97-AF65-F5344CB8AC3E}">
        <p14:creationId xmlns:p14="http://schemas.microsoft.com/office/powerpoint/2010/main" val="38656264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1164</Words>
  <Application>Microsoft Office PowerPoint</Application>
  <PresentationFormat>Widescreen</PresentationFormat>
  <Paragraphs>237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Agency FB</vt:lpstr>
      <vt:lpstr>Arial</vt:lpstr>
      <vt:lpstr>Calibri</vt:lpstr>
      <vt:lpstr>Calibri Light</vt:lpstr>
      <vt:lpstr>Consolas</vt:lpstr>
      <vt:lpstr>SFMono-Regular</vt:lpstr>
      <vt:lpstr>Celestial</vt:lpstr>
      <vt:lpstr>PowerPoint Presentation</vt:lpstr>
      <vt:lpstr>Tre’ Grisby contact information</vt:lpstr>
      <vt:lpstr>Quick Outline</vt:lpstr>
      <vt:lpstr>OWASP</vt:lpstr>
      <vt:lpstr>Node packet manager</vt:lpstr>
      <vt:lpstr>npm-check</vt:lpstr>
      <vt:lpstr>Embrace Linter Security Rules</vt:lpstr>
      <vt:lpstr>Security Patches</vt:lpstr>
      <vt:lpstr>Semantic Versioning ( Semver )</vt:lpstr>
      <vt:lpstr>OWASP Top 10 Threats</vt:lpstr>
      <vt:lpstr>PowerPoint Presentation</vt:lpstr>
      <vt:lpstr>OWASP Top 10 Threats</vt:lpstr>
      <vt:lpstr>OWASP Top 10 Threats</vt:lpstr>
      <vt:lpstr>OWASP Top 10 Threats</vt:lpstr>
      <vt:lpstr>OWASP Top 10 Threats</vt:lpstr>
      <vt:lpstr>OWASP Top 10 Threats</vt:lpstr>
      <vt:lpstr>OWASP Top 10 Threats</vt:lpstr>
      <vt:lpstr>OWASP Top 10 Threats</vt:lpstr>
      <vt:lpstr>OWASP Top 10 Threats</vt:lpstr>
      <vt:lpstr>OWASP Top 10 Threats</vt:lpstr>
      <vt:lpstr>OWASP Top 10 Threats</vt:lpstr>
      <vt:lpstr>Threats in the wild</vt:lpstr>
      <vt:lpstr>NodeGoat</vt:lpstr>
      <vt:lpstr>PowerPoint Presentation</vt:lpstr>
      <vt:lpstr>Disclose  vulnerabilities</vt:lpstr>
      <vt:lpstr>acknowledgements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Tre' Grisby</dc:creator>
  <cp:lastModifiedBy>Tre' Grisby</cp:lastModifiedBy>
  <cp:revision>1</cp:revision>
  <dcterms:created xsi:type="dcterms:W3CDTF">2018-11-01T21:54:46Z</dcterms:created>
  <dcterms:modified xsi:type="dcterms:W3CDTF">2018-11-01T22:52:49Z</dcterms:modified>
</cp:coreProperties>
</file>